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56" r:id="rId2"/>
    <p:sldId id="257" r:id="rId3"/>
    <p:sldId id="267" r:id="rId4"/>
    <p:sldId id="258" r:id="rId5"/>
    <p:sldId id="260" r:id="rId6"/>
    <p:sldId id="268" r:id="rId7"/>
    <p:sldId id="259" r:id="rId8"/>
    <p:sldId id="269" r:id="rId9"/>
    <p:sldId id="270" r:id="rId10"/>
    <p:sldId id="271" r:id="rId11"/>
    <p:sldId id="273" r:id="rId12"/>
    <p:sldId id="272" r:id="rId13"/>
    <p:sldId id="26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varScale="1">
        <p:scale>
          <a:sx n="85" d="100"/>
          <a:sy n="85" d="100"/>
        </p:scale>
        <p:origin x="590" y="62"/>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5204CD-6958-4A55-82AA-4AD73B3B6A19}" type="doc">
      <dgm:prSet loTypeId="urn:microsoft.com/office/officeart/2005/8/layout/process4" loCatId="list" qsTypeId="urn:microsoft.com/office/officeart/2005/8/quickstyle/simple1" qsCatId="simple" csTypeId="urn:microsoft.com/office/officeart/2005/8/colors/colorful3" csCatId="colorful" phldr="1"/>
      <dgm:spPr/>
      <dgm:t>
        <a:bodyPr/>
        <a:lstStyle/>
        <a:p>
          <a:endParaRPr lang="en-US"/>
        </a:p>
      </dgm:t>
    </dgm:pt>
    <dgm:pt modelId="{743FE7B1-011B-42E6-8768-1EB3E95741FA}">
      <dgm:prSet phldrT="[Text]"/>
      <dgm:spPr/>
      <dgm:t>
        <a:bodyPr/>
        <a:lstStyle/>
        <a:p>
          <a:r>
            <a:rPr lang="en-US"/>
            <a:t>Crawling data</a:t>
          </a:r>
        </a:p>
      </dgm:t>
    </dgm:pt>
    <dgm:pt modelId="{921AFB12-2D70-40FB-8AB1-299E0FF2C5A6}" type="parTrans" cxnId="{6D29C741-1B1E-4EBC-A0C7-F287A8ED285A}">
      <dgm:prSet/>
      <dgm:spPr/>
      <dgm:t>
        <a:bodyPr/>
        <a:lstStyle/>
        <a:p>
          <a:endParaRPr lang="en-US"/>
        </a:p>
      </dgm:t>
    </dgm:pt>
    <dgm:pt modelId="{FFAF77DD-A644-4C36-8908-6204BB0D9268}" type="sibTrans" cxnId="{6D29C741-1B1E-4EBC-A0C7-F287A8ED285A}">
      <dgm:prSet/>
      <dgm:spPr/>
      <dgm:t>
        <a:bodyPr/>
        <a:lstStyle/>
        <a:p>
          <a:endParaRPr lang="en-US"/>
        </a:p>
      </dgm:t>
    </dgm:pt>
    <dgm:pt modelId="{DB6AA457-F75F-415D-BDD5-92045774FE4B}">
      <dgm:prSet phldrT="[Text]"/>
      <dgm:spPr/>
      <dgm:t>
        <a:bodyPr/>
        <a:lstStyle/>
        <a:p>
          <a:r>
            <a:rPr lang="en-US"/>
            <a:t>Step 2</a:t>
          </a:r>
        </a:p>
      </dgm:t>
    </dgm:pt>
    <dgm:pt modelId="{195DBB62-3C1E-4BED-ADB6-6E31CA6ABD63}" type="parTrans" cxnId="{93F76B4F-907D-4630-B1A9-C3BE3C102DFF}">
      <dgm:prSet/>
      <dgm:spPr/>
      <dgm:t>
        <a:bodyPr/>
        <a:lstStyle/>
        <a:p>
          <a:endParaRPr lang="en-US"/>
        </a:p>
      </dgm:t>
    </dgm:pt>
    <dgm:pt modelId="{C684833D-85CC-4010-A138-ABC65E139C69}" type="sibTrans" cxnId="{93F76B4F-907D-4630-B1A9-C3BE3C102DFF}">
      <dgm:prSet/>
      <dgm:spPr/>
      <dgm:t>
        <a:bodyPr/>
        <a:lstStyle/>
        <a:p>
          <a:endParaRPr lang="en-US"/>
        </a:p>
      </dgm:t>
    </dgm:pt>
    <dgm:pt modelId="{99C943DF-AAA4-4E2C-A283-FA2BF761F447}">
      <dgm:prSet phldrT="[Text]"/>
      <dgm:spPr/>
      <dgm:t>
        <a:bodyPr/>
        <a:lstStyle/>
        <a:p>
          <a:r>
            <a:rPr lang="en-US"/>
            <a:t>Writing data to Mongo DB</a:t>
          </a:r>
        </a:p>
      </dgm:t>
    </dgm:pt>
    <dgm:pt modelId="{20F107AF-35DA-4D25-AB35-B8AD821D3FE7}" type="parTrans" cxnId="{F9232B4D-645E-4C93-A5D6-A89B30504327}">
      <dgm:prSet/>
      <dgm:spPr/>
      <dgm:t>
        <a:bodyPr/>
        <a:lstStyle/>
        <a:p>
          <a:endParaRPr lang="en-US"/>
        </a:p>
      </dgm:t>
    </dgm:pt>
    <dgm:pt modelId="{4802CB64-7B32-458C-A9FF-C35C0A51E69A}" type="sibTrans" cxnId="{F9232B4D-645E-4C93-A5D6-A89B30504327}">
      <dgm:prSet/>
      <dgm:spPr/>
      <dgm:t>
        <a:bodyPr/>
        <a:lstStyle/>
        <a:p>
          <a:endParaRPr lang="en-US"/>
        </a:p>
      </dgm:t>
    </dgm:pt>
    <dgm:pt modelId="{C712D637-7FF1-401C-9304-F85D1B95B226}">
      <dgm:prSet phldrT="[Text]"/>
      <dgm:spPr/>
      <dgm:t>
        <a:bodyPr/>
        <a:lstStyle/>
        <a:p>
          <a:r>
            <a:rPr lang="en-US"/>
            <a:t>Step 1</a:t>
          </a:r>
        </a:p>
      </dgm:t>
    </dgm:pt>
    <dgm:pt modelId="{F14B97BF-E90F-4D5A-A42B-6364BCB81249}" type="sibTrans" cxnId="{9653D664-EC18-40D7-9F5E-3B27A70DCA4D}">
      <dgm:prSet/>
      <dgm:spPr/>
      <dgm:t>
        <a:bodyPr/>
        <a:lstStyle/>
        <a:p>
          <a:endParaRPr lang="en-US"/>
        </a:p>
      </dgm:t>
    </dgm:pt>
    <dgm:pt modelId="{05E1DD5C-7FEF-48F0-9651-C74D082ACBA9}" type="parTrans" cxnId="{9653D664-EC18-40D7-9F5E-3B27A70DCA4D}">
      <dgm:prSet/>
      <dgm:spPr/>
      <dgm:t>
        <a:bodyPr/>
        <a:lstStyle/>
        <a:p>
          <a:endParaRPr lang="en-US"/>
        </a:p>
      </dgm:t>
    </dgm:pt>
    <dgm:pt modelId="{31D3AE5D-DA06-4E2D-9D68-F5531DFE7C2B}" type="pres">
      <dgm:prSet presAssocID="{CD5204CD-6958-4A55-82AA-4AD73B3B6A19}" presName="Name0" presStyleCnt="0">
        <dgm:presLayoutVars>
          <dgm:dir/>
          <dgm:animLvl val="lvl"/>
          <dgm:resizeHandles val="exact"/>
        </dgm:presLayoutVars>
      </dgm:prSet>
      <dgm:spPr/>
    </dgm:pt>
    <dgm:pt modelId="{2D9F1BAE-3A18-4691-8E16-D1439B1EFBB0}" type="pres">
      <dgm:prSet presAssocID="{DB6AA457-F75F-415D-BDD5-92045774FE4B}" presName="boxAndChildren" presStyleCnt="0"/>
      <dgm:spPr/>
    </dgm:pt>
    <dgm:pt modelId="{784E5B39-0E55-4014-914C-D95D40186FC7}" type="pres">
      <dgm:prSet presAssocID="{DB6AA457-F75F-415D-BDD5-92045774FE4B}" presName="parentTextBox" presStyleLbl="node1" presStyleIdx="0" presStyleCnt="2"/>
      <dgm:spPr/>
    </dgm:pt>
    <dgm:pt modelId="{BB2D5923-D225-4624-B50E-34C54F9385BA}" type="pres">
      <dgm:prSet presAssocID="{DB6AA457-F75F-415D-BDD5-92045774FE4B}" presName="entireBox" presStyleLbl="node1" presStyleIdx="0" presStyleCnt="2"/>
      <dgm:spPr/>
    </dgm:pt>
    <dgm:pt modelId="{032F8387-D42F-4A1F-BC1B-4A8E6EBFF011}" type="pres">
      <dgm:prSet presAssocID="{DB6AA457-F75F-415D-BDD5-92045774FE4B}" presName="descendantBox" presStyleCnt="0"/>
      <dgm:spPr/>
    </dgm:pt>
    <dgm:pt modelId="{070BD209-B96C-4E65-89ED-226D9E1739ED}" type="pres">
      <dgm:prSet presAssocID="{99C943DF-AAA4-4E2C-A283-FA2BF761F447}" presName="childTextBox" presStyleLbl="fgAccFollowNode1" presStyleIdx="0" presStyleCnt="2">
        <dgm:presLayoutVars>
          <dgm:bulletEnabled val="1"/>
        </dgm:presLayoutVars>
      </dgm:prSet>
      <dgm:spPr/>
    </dgm:pt>
    <dgm:pt modelId="{0226793B-92A0-4530-A8D1-D80AF6A16C31}" type="pres">
      <dgm:prSet presAssocID="{F14B97BF-E90F-4D5A-A42B-6364BCB81249}" presName="sp" presStyleCnt="0"/>
      <dgm:spPr/>
    </dgm:pt>
    <dgm:pt modelId="{1A669411-1539-46A4-9D6E-2C85E15B0FA6}" type="pres">
      <dgm:prSet presAssocID="{C712D637-7FF1-401C-9304-F85D1B95B226}" presName="arrowAndChildren" presStyleCnt="0"/>
      <dgm:spPr/>
    </dgm:pt>
    <dgm:pt modelId="{859CA2CA-8A33-4975-9F01-7A3C8BB729DE}" type="pres">
      <dgm:prSet presAssocID="{C712D637-7FF1-401C-9304-F85D1B95B226}" presName="parentTextArrow" presStyleLbl="node1" presStyleIdx="0" presStyleCnt="2"/>
      <dgm:spPr/>
    </dgm:pt>
    <dgm:pt modelId="{A48265CE-F3A3-46DB-9DD2-97590B4DBB84}" type="pres">
      <dgm:prSet presAssocID="{C712D637-7FF1-401C-9304-F85D1B95B226}" presName="arrow" presStyleLbl="node1" presStyleIdx="1" presStyleCnt="2" custLinFactNeighborX="12500" custLinFactNeighborY="-2910"/>
      <dgm:spPr/>
    </dgm:pt>
    <dgm:pt modelId="{DB89CC08-BF2F-4B2E-B88D-22F7BE6ECA5F}" type="pres">
      <dgm:prSet presAssocID="{C712D637-7FF1-401C-9304-F85D1B95B226}" presName="descendantArrow" presStyleCnt="0"/>
      <dgm:spPr/>
    </dgm:pt>
    <dgm:pt modelId="{59FFE57C-E5F2-4FBD-AA4D-8DB27381892F}" type="pres">
      <dgm:prSet presAssocID="{743FE7B1-011B-42E6-8768-1EB3E95741FA}" presName="childTextArrow" presStyleLbl="fgAccFollowNode1" presStyleIdx="1" presStyleCnt="2">
        <dgm:presLayoutVars>
          <dgm:bulletEnabled val="1"/>
        </dgm:presLayoutVars>
      </dgm:prSet>
      <dgm:spPr/>
    </dgm:pt>
  </dgm:ptLst>
  <dgm:cxnLst>
    <dgm:cxn modelId="{1D511413-BA69-4C30-A06E-819D3DD30080}" type="presOf" srcId="{743FE7B1-011B-42E6-8768-1EB3E95741FA}" destId="{59FFE57C-E5F2-4FBD-AA4D-8DB27381892F}" srcOrd="0" destOrd="0" presId="urn:microsoft.com/office/officeart/2005/8/layout/process4"/>
    <dgm:cxn modelId="{D755A13E-3ADA-425D-A665-50BEF9C88FB3}" type="presOf" srcId="{DB6AA457-F75F-415D-BDD5-92045774FE4B}" destId="{BB2D5923-D225-4624-B50E-34C54F9385BA}" srcOrd="1" destOrd="0" presId="urn:microsoft.com/office/officeart/2005/8/layout/process4"/>
    <dgm:cxn modelId="{6D29C741-1B1E-4EBC-A0C7-F287A8ED285A}" srcId="{C712D637-7FF1-401C-9304-F85D1B95B226}" destId="{743FE7B1-011B-42E6-8768-1EB3E95741FA}" srcOrd="0" destOrd="0" parTransId="{921AFB12-2D70-40FB-8AB1-299E0FF2C5A6}" sibTransId="{FFAF77DD-A644-4C36-8908-6204BB0D9268}"/>
    <dgm:cxn modelId="{9653D664-EC18-40D7-9F5E-3B27A70DCA4D}" srcId="{CD5204CD-6958-4A55-82AA-4AD73B3B6A19}" destId="{C712D637-7FF1-401C-9304-F85D1B95B226}" srcOrd="0" destOrd="0" parTransId="{05E1DD5C-7FEF-48F0-9651-C74D082ACBA9}" sibTransId="{F14B97BF-E90F-4D5A-A42B-6364BCB81249}"/>
    <dgm:cxn modelId="{2F493247-DD71-42E2-BA13-315F9C6D9D25}" type="presOf" srcId="{C712D637-7FF1-401C-9304-F85D1B95B226}" destId="{A48265CE-F3A3-46DB-9DD2-97590B4DBB84}" srcOrd="1" destOrd="0" presId="urn:microsoft.com/office/officeart/2005/8/layout/process4"/>
    <dgm:cxn modelId="{35C8E247-B994-4416-8B0B-B002E11BD3EF}" type="presOf" srcId="{DB6AA457-F75F-415D-BDD5-92045774FE4B}" destId="{784E5B39-0E55-4014-914C-D95D40186FC7}" srcOrd="0" destOrd="0" presId="urn:microsoft.com/office/officeart/2005/8/layout/process4"/>
    <dgm:cxn modelId="{F9232B4D-645E-4C93-A5D6-A89B30504327}" srcId="{DB6AA457-F75F-415D-BDD5-92045774FE4B}" destId="{99C943DF-AAA4-4E2C-A283-FA2BF761F447}" srcOrd="0" destOrd="0" parTransId="{20F107AF-35DA-4D25-AB35-B8AD821D3FE7}" sibTransId="{4802CB64-7B32-458C-A9FF-C35C0A51E69A}"/>
    <dgm:cxn modelId="{93F76B4F-907D-4630-B1A9-C3BE3C102DFF}" srcId="{CD5204CD-6958-4A55-82AA-4AD73B3B6A19}" destId="{DB6AA457-F75F-415D-BDD5-92045774FE4B}" srcOrd="1" destOrd="0" parTransId="{195DBB62-3C1E-4BED-ADB6-6E31CA6ABD63}" sibTransId="{C684833D-85CC-4010-A138-ABC65E139C69}"/>
    <dgm:cxn modelId="{8C9BD688-12E5-4F5A-8BDA-E772A4740AB3}" type="presOf" srcId="{C712D637-7FF1-401C-9304-F85D1B95B226}" destId="{859CA2CA-8A33-4975-9F01-7A3C8BB729DE}" srcOrd="0" destOrd="0" presId="urn:microsoft.com/office/officeart/2005/8/layout/process4"/>
    <dgm:cxn modelId="{EE91C897-9EC3-4BDD-B8C4-310F66B9BFD9}" type="presOf" srcId="{99C943DF-AAA4-4E2C-A283-FA2BF761F447}" destId="{070BD209-B96C-4E65-89ED-226D9E1739ED}" srcOrd="0" destOrd="0" presId="urn:microsoft.com/office/officeart/2005/8/layout/process4"/>
    <dgm:cxn modelId="{8F9C94B8-2722-4DFB-8419-922357272B6B}" type="presOf" srcId="{CD5204CD-6958-4A55-82AA-4AD73B3B6A19}" destId="{31D3AE5D-DA06-4E2D-9D68-F5531DFE7C2B}" srcOrd="0" destOrd="0" presId="urn:microsoft.com/office/officeart/2005/8/layout/process4"/>
    <dgm:cxn modelId="{40DF5AAE-F32B-412B-9B34-F592E607F4B2}" type="presParOf" srcId="{31D3AE5D-DA06-4E2D-9D68-F5531DFE7C2B}" destId="{2D9F1BAE-3A18-4691-8E16-D1439B1EFBB0}" srcOrd="0" destOrd="0" presId="urn:microsoft.com/office/officeart/2005/8/layout/process4"/>
    <dgm:cxn modelId="{A8D799D8-E224-4E34-8BC1-977879345DA3}" type="presParOf" srcId="{2D9F1BAE-3A18-4691-8E16-D1439B1EFBB0}" destId="{784E5B39-0E55-4014-914C-D95D40186FC7}" srcOrd="0" destOrd="0" presId="urn:microsoft.com/office/officeart/2005/8/layout/process4"/>
    <dgm:cxn modelId="{9D2E2136-0339-4274-B6D0-F3A3EEF6ACB9}" type="presParOf" srcId="{2D9F1BAE-3A18-4691-8E16-D1439B1EFBB0}" destId="{BB2D5923-D225-4624-B50E-34C54F9385BA}" srcOrd="1" destOrd="0" presId="urn:microsoft.com/office/officeart/2005/8/layout/process4"/>
    <dgm:cxn modelId="{E9AC06A7-BC4D-4EF9-B38F-B0B3837E9B52}" type="presParOf" srcId="{2D9F1BAE-3A18-4691-8E16-D1439B1EFBB0}" destId="{032F8387-D42F-4A1F-BC1B-4A8E6EBFF011}" srcOrd="2" destOrd="0" presId="urn:microsoft.com/office/officeart/2005/8/layout/process4"/>
    <dgm:cxn modelId="{07DC041E-40A7-4DC5-BA63-D0F93C948450}" type="presParOf" srcId="{032F8387-D42F-4A1F-BC1B-4A8E6EBFF011}" destId="{070BD209-B96C-4E65-89ED-226D9E1739ED}" srcOrd="0" destOrd="0" presId="urn:microsoft.com/office/officeart/2005/8/layout/process4"/>
    <dgm:cxn modelId="{DF157FA0-6CFF-475F-B2C1-C14A30CA284D}" type="presParOf" srcId="{31D3AE5D-DA06-4E2D-9D68-F5531DFE7C2B}" destId="{0226793B-92A0-4530-A8D1-D80AF6A16C31}" srcOrd="1" destOrd="0" presId="urn:microsoft.com/office/officeart/2005/8/layout/process4"/>
    <dgm:cxn modelId="{D9B8890F-622F-4EF7-B8C9-501999392107}" type="presParOf" srcId="{31D3AE5D-DA06-4E2D-9D68-F5531DFE7C2B}" destId="{1A669411-1539-46A4-9D6E-2C85E15B0FA6}" srcOrd="2" destOrd="0" presId="urn:microsoft.com/office/officeart/2005/8/layout/process4"/>
    <dgm:cxn modelId="{CF2E4F72-F757-4A14-BF45-750381229016}" type="presParOf" srcId="{1A669411-1539-46A4-9D6E-2C85E15B0FA6}" destId="{859CA2CA-8A33-4975-9F01-7A3C8BB729DE}" srcOrd="0" destOrd="0" presId="urn:microsoft.com/office/officeart/2005/8/layout/process4"/>
    <dgm:cxn modelId="{4476044B-B0FF-4572-BB01-9732B848392A}" type="presParOf" srcId="{1A669411-1539-46A4-9D6E-2C85E15B0FA6}" destId="{A48265CE-F3A3-46DB-9DD2-97590B4DBB84}" srcOrd="1" destOrd="0" presId="urn:microsoft.com/office/officeart/2005/8/layout/process4"/>
    <dgm:cxn modelId="{108CBA6F-ABE6-49B0-8D57-CCB454AC970F}" type="presParOf" srcId="{1A669411-1539-46A4-9D6E-2C85E15B0FA6}" destId="{DB89CC08-BF2F-4B2E-B88D-22F7BE6ECA5F}" srcOrd="2" destOrd="0" presId="urn:microsoft.com/office/officeart/2005/8/layout/process4"/>
    <dgm:cxn modelId="{C675B826-3900-4575-89A0-DB78CA5B441C}" type="presParOf" srcId="{DB89CC08-BF2F-4B2E-B88D-22F7BE6ECA5F}" destId="{59FFE57C-E5F2-4FBD-AA4D-8DB27381892F}"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D5204CD-6958-4A55-82AA-4AD73B3B6A19}" type="doc">
      <dgm:prSet loTypeId="urn:microsoft.com/office/officeart/2005/8/layout/process4" loCatId="list" qsTypeId="urn:microsoft.com/office/officeart/2005/8/quickstyle/simple1" qsCatId="simple" csTypeId="urn:microsoft.com/office/officeart/2005/8/colors/colorful3" csCatId="colorful" phldr="1"/>
      <dgm:spPr/>
      <dgm:t>
        <a:bodyPr/>
        <a:lstStyle/>
        <a:p>
          <a:endParaRPr lang="en-US"/>
        </a:p>
      </dgm:t>
    </dgm:pt>
    <dgm:pt modelId="{743FE7B1-011B-42E6-8768-1EB3E95741FA}">
      <dgm:prSet phldrT="[Text]"/>
      <dgm:spPr/>
      <dgm:t>
        <a:bodyPr/>
        <a:lstStyle/>
        <a:p>
          <a:r>
            <a:rPr lang="en-US"/>
            <a:t>Creating &amp; registering Kafka topics</a:t>
          </a:r>
        </a:p>
      </dgm:t>
    </dgm:pt>
    <dgm:pt modelId="{921AFB12-2D70-40FB-8AB1-299E0FF2C5A6}" type="parTrans" cxnId="{6D29C741-1B1E-4EBC-A0C7-F287A8ED285A}">
      <dgm:prSet/>
      <dgm:spPr/>
      <dgm:t>
        <a:bodyPr/>
        <a:lstStyle/>
        <a:p>
          <a:endParaRPr lang="en-US"/>
        </a:p>
      </dgm:t>
    </dgm:pt>
    <dgm:pt modelId="{FFAF77DD-A644-4C36-8908-6204BB0D9268}" type="sibTrans" cxnId="{6D29C741-1B1E-4EBC-A0C7-F287A8ED285A}">
      <dgm:prSet/>
      <dgm:spPr/>
      <dgm:t>
        <a:bodyPr/>
        <a:lstStyle/>
        <a:p>
          <a:endParaRPr lang="en-US"/>
        </a:p>
      </dgm:t>
    </dgm:pt>
    <dgm:pt modelId="{DB6AA457-F75F-415D-BDD5-92045774FE4B}">
      <dgm:prSet phldrT="[Text]"/>
      <dgm:spPr/>
      <dgm:t>
        <a:bodyPr/>
        <a:lstStyle/>
        <a:p>
          <a:r>
            <a:rPr lang="en-US"/>
            <a:t>Step 4 - Kafka</a:t>
          </a:r>
        </a:p>
      </dgm:t>
    </dgm:pt>
    <dgm:pt modelId="{195DBB62-3C1E-4BED-ADB6-6E31CA6ABD63}" type="parTrans" cxnId="{93F76B4F-907D-4630-B1A9-C3BE3C102DFF}">
      <dgm:prSet/>
      <dgm:spPr/>
      <dgm:t>
        <a:bodyPr/>
        <a:lstStyle/>
        <a:p>
          <a:endParaRPr lang="en-US"/>
        </a:p>
      </dgm:t>
    </dgm:pt>
    <dgm:pt modelId="{C684833D-85CC-4010-A138-ABC65E139C69}" type="sibTrans" cxnId="{93F76B4F-907D-4630-B1A9-C3BE3C102DFF}">
      <dgm:prSet/>
      <dgm:spPr/>
      <dgm:t>
        <a:bodyPr/>
        <a:lstStyle/>
        <a:p>
          <a:endParaRPr lang="en-US"/>
        </a:p>
      </dgm:t>
    </dgm:pt>
    <dgm:pt modelId="{99C943DF-AAA4-4E2C-A283-FA2BF761F447}">
      <dgm:prSet phldrT="[Text]"/>
      <dgm:spPr/>
      <dgm:t>
        <a:bodyPr/>
        <a:lstStyle/>
        <a:p>
          <a:r>
            <a:rPr lang="en-US"/>
            <a:t>Retrieving data from topics</a:t>
          </a:r>
        </a:p>
      </dgm:t>
    </dgm:pt>
    <dgm:pt modelId="{20F107AF-35DA-4D25-AB35-B8AD821D3FE7}" type="parTrans" cxnId="{F9232B4D-645E-4C93-A5D6-A89B30504327}">
      <dgm:prSet/>
      <dgm:spPr/>
      <dgm:t>
        <a:bodyPr/>
        <a:lstStyle/>
        <a:p>
          <a:endParaRPr lang="en-US"/>
        </a:p>
      </dgm:t>
    </dgm:pt>
    <dgm:pt modelId="{4802CB64-7B32-458C-A9FF-C35C0A51E69A}" type="sibTrans" cxnId="{F9232B4D-645E-4C93-A5D6-A89B30504327}">
      <dgm:prSet/>
      <dgm:spPr/>
      <dgm:t>
        <a:bodyPr/>
        <a:lstStyle/>
        <a:p>
          <a:endParaRPr lang="en-US"/>
        </a:p>
      </dgm:t>
    </dgm:pt>
    <dgm:pt modelId="{C3DC95A2-4D92-42C5-966E-8600E4BA31BD}">
      <dgm:prSet phldrT="[Text]"/>
      <dgm:spPr/>
      <dgm:t>
        <a:bodyPr/>
        <a:lstStyle/>
        <a:p>
          <a:r>
            <a:rPr lang="en-US"/>
            <a:t>Step 5 - Spark</a:t>
          </a:r>
        </a:p>
      </dgm:t>
    </dgm:pt>
    <dgm:pt modelId="{F9D94033-59E5-4228-A5F3-6CB272E77E3B}" type="parTrans" cxnId="{8A476EEB-6A39-4004-AD8C-BD56913E7B26}">
      <dgm:prSet/>
      <dgm:spPr/>
      <dgm:t>
        <a:bodyPr/>
        <a:lstStyle/>
        <a:p>
          <a:endParaRPr lang="en-US"/>
        </a:p>
      </dgm:t>
    </dgm:pt>
    <dgm:pt modelId="{A43E3114-C8AC-4F44-952D-8A0D6A8A6B45}" type="sibTrans" cxnId="{8A476EEB-6A39-4004-AD8C-BD56913E7B26}">
      <dgm:prSet/>
      <dgm:spPr/>
      <dgm:t>
        <a:bodyPr/>
        <a:lstStyle/>
        <a:p>
          <a:endParaRPr lang="en-US"/>
        </a:p>
      </dgm:t>
    </dgm:pt>
    <dgm:pt modelId="{17ACD041-408C-4E7D-B463-7267D32756A1}">
      <dgm:prSet phldrT="[Text]"/>
      <dgm:spPr/>
      <dgm:t>
        <a:bodyPr/>
        <a:lstStyle/>
        <a:p>
          <a:r>
            <a:rPr lang="en-US"/>
            <a:t>Reading data from Kafka topics</a:t>
          </a:r>
        </a:p>
      </dgm:t>
    </dgm:pt>
    <dgm:pt modelId="{209FC651-3F8E-4BF8-8C06-328027667041}" type="parTrans" cxnId="{EBCDDEFB-4955-4864-90AB-7D693BE5DA0A}">
      <dgm:prSet/>
      <dgm:spPr/>
      <dgm:t>
        <a:bodyPr/>
        <a:lstStyle/>
        <a:p>
          <a:endParaRPr lang="en-US"/>
        </a:p>
      </dgm:t>
    </dgm:pt>
    <dgm:pt modelId="{A6AA8096-532A-4378-9BB6-B585B46357E5}" type="sibTrans" cxnId="{EBCDDEFB-4955-4864-90AB-7D693BE5DA0A}">
      <dgm:prSet/>
      <dgm:spPr/>
      <dgm:t>
        <a:bodyPr/>
        <a:lstStyle/>
        <a:p>
          <a:endParaRPr lang="en-US"/>
        </a:p>
      </dgm:t>
    </dgm:pt>
    <dgm:pt modelId="{B5387FF0-0982-441E-9F8E-19335142671C}">
      <dgm:prSet phldrT="[Text]"/>
      <dgm:spPr/>
      <dgm:t>
        <a:bodyPr/>
        <a:lstStyle/>
        <a:p>
          <a:r>
            <a:rPr lang="en-US"/>
            <a:t>Transforming &amp; cleaning data</a:t>
          </a:r>
        </a:p>
      </dgm:t>
    </dgm:pt>
    <dgm:pt modelId="{FE9534D2-E5E4-4494-A37E-5724362DB3AC}" type="parTrans" cxnId="{7F70C7BE-72E8-441E-B7CF-522ADEA91ECB}">
      <dgm:prSet/>
      <dgm:spPr/>
      <dgm:t>
        <a:bodyPr/>
        <a:lstStyle/>
        <a:p>
          <a:endParaRPr lang="en-US"/>
        </a:p>
      </dgm:t>
    </dgm:pt>
    <dgm:pt modelId="{0DB486FB-DB2E-4894-89D1-AA4679580390}" type="sibTrans" cxnId="{7F70C7BE-72E8-441E-B7CF-522ADEA91ECB}">
      <dgm:prSet/>
      <dgm:spPr/>
      <dgm:t>
        <a:bodyPr/>
        <a:lstStyle/>
        <a:p>
          <a:endParaRPr lang="en-US"/>
        </a:p>
      </dgm:t>
    </dgm:pt>
    <dgm:pt modelId="{C712D637-7FF1-401C-9304-F85D1B95B226}">
      <dgm:prSet phldrT="[Text]"/>
      <dgm:spPr/>
      <dgm:t>
        <a:bodyPr/>
        <a:lstStyle/>
        <a:p>
          <a:r>
            <a:rPr lang="en-US"/>
            <a:t>Step 3 - MongoDB</a:t>
          </a:r>
        </a:p>
      </dgm:t>
    </dgm:pt>
    <dgm:pt modelId="{F14B97BF-E90F-4D5A-A42B-6364BCB81249}" type="sibTrans" cxnId="{9653D664-EC18-40D7-9F5E-3B27A70DCA4D}">
      <dgm:prSet/>
      <dgm:spPr/>
      <dgm:t>
        <a:bodyPr/>
        <a:lstStyle/>
        <a:p>
          <a:endParaRPr lang="en-US"/>
        </a:p>
      </dgm:t>
    </dgm:pt>
    <dgm:pt modelId="{05E1DD5C-7FEF-48F0-9651-C74D082ACBA9}" type="parTrans" cxnId="{9653D664-EC18-40D7-9F5E-3B27A70DCA4D}">
      <dgm:prSet/>
      <dgm:spPr/>
      <dgm:t>
        <a:bodyPr/>
        <a:lstStyle/>
        <a:p>
          <a:endParaRPr lang="en-US"/>
        </a:p>
      </dgm:t>
    </dgm:pt>
    <dgm:pt modelId="{D69C1619-E601-47DB-AF8A-886C81B2281B}">
      <dgm:prSet phldrT="[Text]"/>
      <dgm:spPr/>
      <dgm:t>
        <a:bodyPr/>
        <a:lstStyle/>
        <a:p>
          <a:r>
            <a:rPr lang="en-US"/>
            <a:t>Writing data to Postgres</a:t>
          </a:r>
        </a:p>
      </dgm:t>
    </dgm:pt>
    <dgm:pt modelId="{42F6830E-FDA2-4301-AFF3-16B36E35F75C}" type="parTrans" cxnId="{29D4C994-B44A-4DA4-BEA0-FE99B02CE504}">
      <dgm:prSet/>
      <dgm:spPr/>
      <dgm:t>
        <a:bodyPr/>
        <a:lstStyle/>
        <a:p>
          <a:endParaRPr lang="en-US"/>
        </a:p>
      </dgm:t>
    </dgm:pt>
    <dgm:pt modelId="{A8584C41-7101-464D-BCFD-E385BCE75540}" type="sibTrans" cxnId="{29D4C994-B44A-4DA4-BEA0-FE99B02CE504}">
      <dgm:prSet/>
      <dgm:spPr/>
      <dgm:t>
        <a:bodyPr/>
        <a:lstStyle/>
        <a:p>
          <a:endParaRPr lang="en-US"/>
        </a:p>
      </dgm:t>
    </dgm:pt>
    <dgm:pt modelId="{31D3AE5D-DA06-4E2D-9D68-F5531DFE7C2B}" type="pres">
      <dgm:prSet presAssocID="{CD5204CD-6958-4A55-82AA-4AD73B3B6A19}" presName="Name0" presStyleCnt="0">
        <dgm:presLayoutVars>
          <dgm:dir/>
          <dgm:animLvl val="lvl"/>
          <dgm:resizeHandles val="exact"/>
        </dgm:presLayoutVars>
      </dgm:prSet>
      <dgm:spPr/>
    </dgm:pt>
    <dgm:pt modelId="{127AFF01-F37D-42CC-8885-1689151201CD}" type="pres">
      <dgm:prSet presAssocID="{C3DC95A2-4D92-42C5-966E-8600E4BA31BD}" presName="boxAndChildren" presStyleCnt="0"/>
      <dgm:spPr/>
    </dgm:pt>
    <dgm:pt modelId="{588D9B7D-EC68-4FB0-96F2-2E47AC868059}" type="pres">
      <dgm:prSet presAssocID="{C3DC95A2-4D92-42C5-966E-8600E4BA31BD}" presName="parentTextBox" presStyleLbl="node1" presStyleIdx="0" presStyleCnt="3"/>
      <dgm:spPr/>
    </dgm:pt>
    <dgm:pt modelId="{B752F9F5-2482-4D52-A33E-BE0263F4B0EA}" type="pres">
      <dgm:prSet presAssocID="{C3DC95A2-4D92-42C5-966E-8600E4BA31BD}" presName="entireBox" presStyleLbl="node1" presStyleIdx="0" presStyleCnt="3"/>
      <dgm:spPr/>
    </dgm:pt>
    <dgm:pt modelId="{2DA8AD2F-BF50-4911-9A17-8274766C00A6}" type="pres">
      <dgm:prSet presAssocID="{C3DC95A2-4D92-42C5-966E-8600E4BA31BD}" presName="descendantBox" presStyleCnt="0"/>
      <dgm:spPr/>
    </dgm:pt>
    <dgm:pt modelId="{C4F2ADBF-C592-483D-A6FF-5DB9D2A90309}" type="pres">
      <dgm:prSet presAssocID="{17ACD041-408C-4E7D-B463-7267D32756A1}" presName="childTextBox" presStyleLbl="fgAccFollowNode1" presStyleIdx="0" presStyleCnt="5">
        <dgm:presLayoutVars>
          <dgm:bulletEnabled val="1"/>
        </dgm:presLayoutVars>
      </dgm:prSet>
      <dgm:spPr/>
    </dgm:pt>
    <dgm:pt modelId="{0F0AC827-ACAE-4C23-875D-A4B53006A73F}" type="pres">
      <dgm:prSet presAssocID="{B5387FF0-0982-441E-9F8E-19335142671C}" presName="childTextBox" presStyleLbl="fgAccFollowNode1" presStyleIdx="1" presStyleCnt="5">
        <dgm:presLayoutVars>
          <dgm:bulletEnabled val="1"/>
        </dgm:presLayoutVars>
      </dgm:prSet>
      <dgm:spPr/>
    </dgm:pt>
    <dgm:pt modelId="{2E3F078C-A758-46E9-9CF5-F7D1AAE1E564}" type="pres">
      <dgm:prSet presAssocID="{D69C1619-E601-47DB-AF8A-886C81B2281B}" presName="childTextBox" presStyleLbl="fgAccFollowNode1" presStyleIdx="2" presStyleCnt="5">
        <dgm:presLayoutVars>
          <dgm:bulletEnabled val="1"/>
        </dgm:presLayoutVars>
      </dgm:prSet>
      <dgm:spPr/>
    </dgm:pt>
    <dgm:pt modelId="{7F8DEC81-0DCB-4545-8129-1A1632B41B5E}" type="pres">
      <dgm:prSet presAssocID="{C684833D-85CC-4010-A138-ABC65E139C69}" presName="sp" presStyleCnt="0"/>
      <dgm:spPr/>
    </dgm:pt>
    <dgm:pt modelId="{33200553-5A1C-45F1-A422-26ECCEDBD439}" type="pres">
      <dgm:prSet presAssocID="{DB6AA457-F75F-415D-BDD5-92045774FE4B}" presName="arrowAndChildren" presStyleCnt="0"/>
      <dgm:spPr/>
    </dgm:pt>
    <dgm:pt modelId="{7371425A-4D37-4FA7-A21E-1529F4324E45}" type="pres">
      <dgm:prSet presAssocID="{DB6AA457-F75F-415D-BDD5-92045774FE4B}" presName="parentTextArrow" presStyleLbl="node1" presStyleIdx="0" presStyleCnt="3"/>
      <dgm:spPr/>
    </dgm:pt>
    <dgm:pt modelId="{80AD606B-F25E-46DF-B405-18F7D2EAE74A}" type="pres">
      <dgm:prSet presAssocID="{DB6AA457-F75F-415D-BDD5-92045774FE4B}" presName="arrow" presStyleLbl="node1" presStyleIdx="1" presStyleCnt="3"/>
      <dgm:spPr/>
    </dgm:pt>
    <dgm:pt modelId="{72E9B7A5-E5DC-46EA-A30C-DAC09ADD2BF7}" type="pres">
      <dgm:prSet presAssocID="{DB6AA457-F75F-415D-BDD5-92045774FE4B}" presName="descendantArrow" presStyleCnt="0"/>
      <dgm:spPr/>
    </dgm:pt>
    <dgm:pt modelId="{A8E0F749-66B2-490B-99E9-CC106B163B16}" type="pres">
      <dgm:prSet presAssocID="{99C943DF-AAA4-4E2C-A283-FA2BF761F447}" presName="childTextArrow" presStyleLbl="fgAccFollowNode1" presStyleIdx="3" presStyleCnt="5">
        <dgm:presLayoutVars>
          <dgm:bulletEnabled val="1"/>
        </dgm:presLayoutVars>
      </dgm:prSet>
      <dgm:spPr/>
    </dgm:pt>
    <dgm:pt modelId="{0226793B-92A0-4530-A8D1-D80AF6A16C31}" type="pres">
      <dgm:prSet presAssocID="{F14B97BF-E90F-4D5A-A42B-6364BCB81249}" presName="sp" presStyleCnt="0"/>
      <dgm:spPr/>
    </dgm:pt>
    <dgm:pt modelId="{1A669411-1539-46A4-9D6E-2C85E15B0FA6}" type="pres">
      <dgm:prSet presAssocID="{C712D637-7FF1-401C-9304-F85D1B95B226}" presName="arrowAndChildren" presStyleCnt="0"/>
      <dgm:spPr/>
    </dgm:pt>
    <dgm:pt modelId="{859CA2CA-8A33-4975-9F01-7A3C8BB729DE}" type="pres">
      <dgm:prSet presAssocID="{C712D637-7FF1-401C-9304-F85D1B95B226}" presName="parentTextArrow" presStyleLbl="node1" presStyleIdx="1" presStyleCnt="3"/>
      <dgm:spPr/>
    </dgm:pt>
    <dgm:pt modelId="{A48265CE-F3A3-46DB-9DD2-97590B4DBB84}" type="pres">
      <dgm:prSet presAssocID="{C712D637-7FF1-401C-9304-F85D1B95B226}" presName="arrow" presStyleLbl="node1" presStyleIdx="2" presStyleCnt="3"/>
      <dgm:spPr/>
    </dgm:pt>
    <dgm:pt modelId="{DB89CC08-BF2F-4B2E-B88D-22F7BE6ECA5F}" type="pres">
      <dgm:prSet presAssocID="{C712D637-7FF1-401C-9304-F85D1B95B226}" presName="descendantArrow" presStyleCnt="0"/>
      <dgm:spPr/>
    </dgm:pt>
    <dgm:pt modelId="{59FFE57C-E5F2-4FBD-AA4D-8DB27381892F}" type="pres">
      <dgm:prSet presAssocID="{743FE7B1-011B-42E6-8768-1EB3E95741FA}" presName="childTextArrow" presStyleLbl="fgAccFollowNode1" presStyleIdx="4" presStyleCnt="5">
        <dgm:presLayoutVars>
          <dgm:bulletEnabled val="1"/>
        </dgm:presLayoutVars>
      </dgm:prSet>
      <dgm:spPr/>
    </dgm:pt>
  </dgm:ptLst>
  <dgm:cxnLst>
    <dgm:cxn modelId="{9316510D-13B4-4805-A422-3ADE472E3CED}" type="presOf" srcId="{17ACD041-408C-4E7D-B463-7267D32756A1}" destId="{C4F2ADBF-C592-483D-A6FF-5DB9D2A90309}" srcOrd="0" destOrd="0" presId="urn:microsoft.com/office/officeart/2005/8/layout/process4"/>
    <dgm:cxn modelId="{1D511413-BA69-4C30-A06E-819D3DD30080}" type="presOf" srcId="{743FE7B1-011B-42E6-8768-1EB3E95741FA}" destId="{59FFE57C-E5F2-4FBD-AA4D-8DB27381892F}" srcOrd="0" destOrd="0" presId="urn:microsoft.com/office/officeart/2005/8/layout/process4"/>
    <dgm:cxn modelId="{0ED8DE1E-44AE-4D6E-B272-36A837D116F5}" type="presOf" srcId="{DB6AA457-F75F-415D-BDD5-92045774FE4B}" destId="{80AD606B-F25E-46DF-B405-18F7D2EAE74A}" srcOrd="1" destOrd="0" presId="urn:microsoft.com/office/officeart/2005/8/layout/process4"/>
    <dgm:cxn modelId="{6D29C741-1B1E-4EBC-A0C7-F287A8ED285A}" srcId="{C712D637-7FF1-401C-9304-F85D1B95B226}" destId="{743FE7B1-011B-42E6-8768-1EB3E95741FA}" srcOrd="0" destOrd="0" parTransId="{921AFB12-2D70-40FB-8AB1-299E0FF2C5A6}" sibTransId="{FFAF77DD-A644-4C36-8908-6204BB0D9268}"/>
    <dgm:cxn modelId="{9653D664-EC18-40D7-9F5E-3B27A70DCA4D}" srcId="{CD5204CD-6958-4A55-82AA-4AD73B3B6A19}" destId="{C712D637-7FF1-401C-9304-F85D1B95B226}" srcOrd="0" destOrd="0" parTransId="{05E1DD5C-7FEF-48F0-9651-C74D082ACBA9}" sibTransId="{F14B97BF-E90F-4D5A-A42B-6364BCB81249}"/>
    <dgm:cxn modelId="{2F493247-DD71-42E2-BA13-315F9C6D9D25}" type="presOf" srcId="{C712D637-7FF1-401C-9304-F85D1B95B226}" destId="{A48265CE-F3A3-46DB-9DD2-97590B4DBB84}" srcOrd="1" destOrd="0" presId="urn:microsoft.com/office/officeart/2005/8/layout/process4"/>
    <dgm:cxn modelId="{F9232B4D-645E-4C93-A5D6-A89B30504327}" srcId="{DB6AA457-F75F-415D-BDD5-92045774FE4B}" destId="{99C943DF-AAA4-4E2C-A283-FA2BF761F447}" srcOrd="0" destOrd="0" parTransId="{20F107AF-35DA-4D25-AB35-B8AD821D3FE7}" sibTransId="{4802CB64-7B32-458C-A9FF-C35C0A51E69A}"/>
    <dgm:cxn modelId="{93F76B4F-907D-4630-B1A9-C3BE3C102DFF}" srcId="{CD5204CD-6958-4A55-82AA-4AD73B3B6A19}" destId="{DB6AA457-F75F-415D-BDD5-92045774FE4B}" srcOrd="1" destOrd="0" parTransId="{195DBB62-3C1E-4BED-ADB6-6E31CA6ABD63}" sibTransId="{C684833D-85CC-4010-A138-ABC65E139C69}"/>
    <dgm:cxn modelId="{8C9BD688-12E5-4F5A-8BDA-E772A4740AB3}" type="presOf" srcId="{C712D637-7FF1-401C-9304-F85D1B95B226}" destId="{859CA2CA-8A33-4975-9F01-7A3C8BB729DE}" srcOrd="0" destOrd="0" presId="urn:microsoft.com/office/officeart/2005/8/layout/process4"/>
    <dgm:cxn modelId="{A212B091-43D5-4607-BB98-87B5CA2268A3}" type="presOf" srcId="{D69C1619-E601-47DB-AF8A-886C81B2281B}" destId="{2E3F078C-A758-46E9-9CF5-F7D1AAE1E564}" srcOrd="0" destOrd="0" presId="urn:microsoft.com/office/officeart/2005/8/layout/process4"/>
    <dgm:cxn modelId="{29D4C994-B44A-4DA4-BEA0-FE99B02CE504}" srcId="{C3DC95A2-4D92-42C5-966E-8600E4BA31BD}" destId="{D69C1619-E601-47DB-AF8A-886C81B2281B}" srcOrd="2" destOrd="0" parTransId="{42F6830E-FDA2-4301-AFF3-16B36E35F75C}" sibTransId="{A8584C41-7101-464D-BCFD-E385BCE75540}"/>
    <dgm:cxn modelId="{4BC4F29C-6AF5-4F17-9CDA-1468FA88B1A3}" type="presOf" srcId="{B5387FF0-0982-441E-9F8E-19335142671C}" destId="{0F0AC827-ACAE-4C23-875D-A4B53006A73F}" srcOrd="0" destOrd="0" presId="urn:microsoft.com/office/officeart/2005/8/layout/process4"/>
    <dgm:cxn modelId="{C5225FAC-9385-411A-BFDD-CA9618BF9F59}" type="presOf" srcId="{C3DC95A2-4D92-42C5-966E-8600E4BA31BD}" destId="{588D9B7D-EC68-4FB0-96F2-2E47AC868059}" srcOrd="0" destOrd="0" presId="urn:microsoft.com/office/officeart/2005/8/layout/process4"/>
    <dgm:cxn modelId="{0CE79BAC-C717-4253-9B80-C8A96B03C6F6}" type="presOf" srcId="{DB6AA457-F75F-415D-BDD5-92045774FE4B}" destId="{7371425A-4D37-4FA7-A21E-1529F4324E45}" srcOrd="0" destOrd="0" presId="urn:microsoft.com/office/officeart/2005/8/layout/process4"/>
    <dgm:cxn modelId="{0203F2AF-F4DC-42DB-872C-0270CF20114A}" type="presOf" srcId="{C3DC95A2-4D92-42C5-966E-8600E4BA31BD}" destId="{B752F9F5-2482-4D52-A33E-BE0263F4B0EA}" srcOrd="1" destOrd="0" presId="urn:microsoft.com/office/officeart/2005/8/layout/process4"/>
    <dgm:cxn modelId="{8F9C94B8-2722-4DFB-8419-922357272B6B}" type="presOf" srcId="{CD5204CD-6958-4A55-82AA-4AD73B3B6A19}" destId="{31D3AE5D-DA06-4E2D-9D68-F5531DFE7C2B}" srcOrd="0" destOrd="0" presId="urn:microsoft.com/office/officeart/2005/8/layout/process4"/>
    <dgm:cxn modelId="{475DCDBB-49D7-4466-968D-3F0CC3924852}" type="presOf" srcId="{99C943DF-AAA4-4E2C-A283-FA2BF761F447}" destId="{A8E0F749-66B2-490B-99E9-CC106B163B16}" srcOrd="0" destOrd="0" presId="urn:microsoft.com/office/officeart/2005/8/layout/process4"/>
    <dgm:cxn modelId="{7F70C7BE-72E8-441E-B7CF-522ADEA91ECB}" srcId="{C3DC95A2-4D92-42C5-966E-8600E4BA31BD}" destId="{B5387FF0-0982-441E-9F8E-19335142671C}" srcOrd="1" destOrd="0" parTransId="{FE9534D2-E5E4-4494-A37E-5724362DB3AC}" sibTransId="{0DB486FB-DB2E-4894-89D1-AA4679580390}"/>
    <dgm:cxn modelId="{8A476EEB-6A39-4004-AD8C-BD56913E7B26}" srcId="{CD5204CD-6958-4A55-82AA-4AD73B3B6A19}" destId="{C3DC95A2-4D92-42C5-966E-8600E4BA31BD}" srcOrd="2" destOrd="0" parTransId="{F9D94033-59E5-4228-A5F3-6CB272E77E3B}" sibTransId="{A43E3114-C8AC-4F44-952D-8A0D6A8A6B45}"/>
    <dgm:cxn modelId="{EBCDDEFB-4955-4864-90AB-7D693BE5DA0A}" srcId="{C3DC95A2-4D92-42C5-966E-8600E4BA31BD}" destId="{17ACD041-408C-4E7D-B463-7267D32756A1}" srcOrd="0" destOrd="0" parTransId="{209FC651-3F8E-4BF8-8C06-328027667041}" sibTransId="{A6AA8096-532A-4378-9BB6-B585B46357E5}"/>
    <dgm:cxn modelId="{598A8450-75AF-481D-9841-1D23F9884FD1}" type="presParOf" srcId="{31D3AE5D-DA06-4E2D-9D68-F5531DFE7C2B}" destId="{127AFF01-F37D-42CC-8885-1689151201CD}" srcOrd="0" destOrd="0" presId="urn:microsoft.com/office/officeart/2005/8/layout/process4"/>
    <dgm:cxn modelId="{DA7B1C90-E6CA-4055-851A-0557606EBDAC}" type="presParOf" srcId="{127AFF01-F37D-42CC-8885-1689151201CD}" destId="{588D9B7D-EC68-4FB0-96F2-2E47AC868059}" srcOrd="0" destOrd="0" presId="urn:microsoft.com/office/officeart/2005/8/layout/process4"/>
    <dgm:cxn modelId="{0E7073F3-923D-4ED6-B41B-384A82C8C200}" type="presParOf" srcId="{127AFF01-F37D-42CC-8885-1689151201CD}" destId="{B752F9F5-2482-4D52-A33E-BE0263F4B0EA}" srcOrd="1" destOrd="0" presId="urn:microsoft.com/office/officeart/2005/8/layout/process4"/>
    <dgm:cxn modelId="{34DACDD9-579D-484A-A6CA-92F20AC63C35}" type="presParOf" srcId="{127AFF01-F37D-42CC-8885-1689151201CD}" destId="{2DA8AD2F-BF50-4911-9A17-8274766C00A6}" srcOrd="2" destOrd="0" presId="urn:microsoft.com/office/officeart/2005/8/layout/process4"/>
    <dgm:cxn modelId="{CE9F8C4F-B92C-4259-B12C-1B419BF89D38}" type="presParOf" srcId="{2DA8AD2F-BF50-4911-9A17-8274766C00A6}" destId="{C4F2ADBF-C592-483D-A6FF-5DB9D2A90309}" srcOrd="0" destOrd="0" presId="urn:microsoft.com/office/officeart/2005/8/layout/process4"/>
    <dgm:cxn modelId="{02D123F8-1DC9-4E29-B79E-8AF74BABCE28}" type="presParOf" srcId="{2DA8AD2F-BF50-4911-9A17-8274766C00A6}" destId="{0F0AC827-ACAE-4C23-875D-A4B53006A73F}" srcOrd="1" destOrd="0" presId="urn:microsoft.com/office/officeart/2005/8/layout/process4"/>
    <dgm:cxn modelId="{6B3E9B82-0C22-4ACE-9FB5-7F948BC7D64E}" type="presParOf" srcId="{2DA8AD2F-BF50-4911-9A17-8274766C00A6}" destId="{2E3F078C-A758-46E9-9CF5-F7D1AAE1E564}" srcOrd="2" destOrd="0" presId="urn:microsoft.com/office/officeart/2005/8/layout/process4"/>
    <dgm:cxn modelId="{47EA5B00-FECA-4EA3-8858-020831D68EBC}" type="presParOf" srcId="{31D3AE5D-DA06-4E2D-9D68-F5531DFE7C2B}" destId="{7F8DEC81-0DCB-4545-8129-1A1632B41B5E}" srcOrd="1" destOrd="0" presId="urn:microsoft.com/office/officeart/2005/8/layout/process4"/>
    <dgm:cxn modelId="{F9086655-70F6-4D62-803D-9FB2B9CECBD7}" type="presParOf" srcId="{31D3AE5D-DA06-4E2D-9D68-F5531DFE7C2B}" destId="{33200553-5A1C-45F1-A422-26ECCEDBD439}" srcOrd="2" destOrd="0" presId="urn:microsoft.com/office/officeart/2005/8/layout/process4"/>
    <dgm:cxn modelId="{F9C4E479-1A12-49B4-840E-90ED42B6D93D}" type="presParOf" srcId="{33200553-5A1C-45F1-A422-26ECCEDBD439}" destId="{7371425A-4D37-4FA7-A21E-1529F4324E45}" srcOrd="0" destOrd="0" presId="urn:microsoft.com/office/officeart/2005/8/layout/process4"/>
    <dgm:cxn modelId="{48F1D443-1A01-4371-8854-D60E466CE0B6}" type="presParOf" srcId="{33200553-5A1C-45F1-A422-26ECCEDBD439}" destId="{80AD606B-F25E-46DF-B405-18F7D2EAE74A}" srcOrd="1" destOrd="0" presId="urn:microsoft.com/office/officeart/2005/8/layout/process4"/>
    <dgm:cxn modelId="{BAD9D01B-996C-4986-8FD9-37049CDB92B5}" type="presParOf" srcId="{33200553-5A1C-45F1-A422-26ECCEDBD439}" destId="{72E9B7A5-E5DC-46EA-A30C-DAC09ADD2BF7}" srcOrd="2" destOrd="0" presId="urn:microsoft.com/office/officeart/2005/8/layout/process4"/>
    <dgm:cxn modelId="{C3CD8C6F-29BD-4ADE-A6A3-584D41BCA136}" type="presParOf" srcId="{72E9B7A5-E5DC-46EA-A30C-DAC09ADD2BF7}" destId="{A8E0F749-66B2-490B-99E9-CC106B163B16}" srcOrd="0" destOrd="0" presId="urn:microsoft.com/office/officeart/2005/8/layout/process4"/>
    <dgm:cxn modelId="{DF157FA0-6CFF-475F-B2C1-C14A30CA284D}" type="presParOf" srcId="{31D3AE5D-DA06-4E2D-9D68-F5531DFE7C2B}" destId="{0226793B-92A0-4530-A8D1-D80AF6A16C31}" srcOrd="3" destOrd="0" presId="urn:microsoft.com/office/officeart/2005/8/layout/process4"/>
    <dgm:cxn modelId="{D9B8890F-622F-4EF7-B8C9-501999392107}" type="presParOf" srcId="{31D3AE5D-DA06-4E2D-9D68-F5531DFE7C2B}" destId="{1A669411-1539-46A4-9D6E-2C85E15B0FA6}" srcOrd="4" destOrd="0" presId="urn:microsoft.com/office/officeart/2005/8/layout/process4"/>
    <dgm:cxn modelId="{CF2E4F72-F757-4A14-BF45-750381229016}" type="presParOf" srcId="{1A669411-1539-46A4-9D6E-2C85E15B0FA6}" destId="{859CA2CA-8A33-4975-9F01-7A3C8BB729DE}" srcOrd="0" destOrd="0" presId="urn:microsoft.com/office/officeart/2005/8/layout/process4"/>
    <dgm:cxn modelId="{4476044B-B0FF-4572-BB01-9732B848392A}" type="presParOf" srcId="{1A669411-1539-46A4-9D6E-2C85E15B0FA6}" destId="{A48265CE-F3A3-46DB-9DD2-97590B4DBB84}" srcOrd="1" destOrd="0" presId="urn:microsoft.com/office/officeart/2005/8/layout/process4"/>
    <dgm:cxn modelId="{108CBA6F-ABE6-49B0-8D57-CCB454AC970F}" type="presParOf" srcId="{1A669411-1539-46A4-9D6E-2C85E15B0FA6}" destId="{DB89CC08-BF2F-4B2E-B88D-22F7BE6ECA5F}" srcOrd="2" destOrd="0" presId="urn:microsoft.com/office/officeart/2005/8/layout/process4"/>
    <dgm:cxn modelId="{C675B826-3900-4575-89A0-DB78CA5B441C}" type="presParOf" srcId="{DB89CC08-BF2F-4B2E-B88D-22F7BE6ECA5F}" destId="{59FFE57C-E5F2-4FBD-AA4D-8DB27381892F}"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5204CD-6958-4A55-82AA-4AD73B3B6A19}" type="doc">
      <dgm:prSet loTypeId="urn:microsoft.com/office/officeart/2005/8/layout/process4" loCatId="list" qsTypeId="urn:microsoft.com/office/officeart/2005/8/quickstyle/simple1" qsCatId="simple" csTypeId="urn:microsoft.com/office/officeart/2005/8/colors/colorful3" csCatId="colorful" phldr="1"/>
      <dgm:spPr/>
      <dgm:t>
        <a:bodyPr/>
        <a:lstStyle/>
        <a:p>
          <a:endParaRPr lang="en-US"/>
        </a:p>
      </dgm:t>
    </dgm:pt>
    <dgm:pt modelId="{743FE7B1-011B-42E6-8768-1EB3E95741FA}">
      <dgm:prSet phldrT="[Text]"/>
      <dgm:spPr/>
      <dgm:t>
        <a:bodyPr/>
        <a:lstStyle/>
        <a:p>
          <a:r>
            <a:rPr lang="en-US"/>
            <a:t>Connecting </a:t>
          </a:r>
          <a:r>
            <a:rPr lang="en-US" err="1"/>
            <a:t>PySpark</a:t>
          </a:r>
          <a:r>
            <a:rPr lang="en-US"/>
            <a:t> to SSMS</a:t>
          </a:r>
        </a:p>
      </dgm:t>
    </dgm:pt>
    <dgm:pt modelId="{921AFB12-2D70-40FB-8AB1-299E0FF2C5A6}" type="parTrans" cxnId="{6D29C741-1B1E-4EBC-A0C7-F287A8ED285A}">
      <dgm:prSet/>
      <dgm:spPr/>
      <dgm:t>
        <a:bodyPr/>
        <a:lstStyle/>
        <a:p>
          <a:endParaRPr lang="en-US"/>
        </a:p>
      </dgm:t>
    </dgm:pt>
    <dgm:pt modelId="{FFAF77DD-A644-4C36-8908-6204BB0D9268}" type="sibTrans" cxnId="{6D29C741-1B1E-4EBC-A0C7-F287A8ED285A}">
      <dgm:prSet/>
      <dgm:spPr/>
      <dgm:t>
        <a:bodyPr/>
        <a:lstStyle/>
        <a:p>
          <a:endParaRPr lang="en-US"/>
        </a:p>
      </dgm:t>
    </dgm:pt>
    <dgm:pt modelId="{DB6AA457-F75F-415D-BDD5-92045774FE4B}">
      <dgm:prSet phldrT="[Text]"/>
      <dgm:spPr/>
      <dgm:t>
        <a:bodyPr/>
        <a:lstStyle/>
        <a:p>
          <a:r>
            <a:rPr lang="en-US"/>
            <a:t>Step 7 - SQLCMD</a:t>
          </a:r>
        </a:p>
      </dgm:t>
    </dgm:pt>
    <dgm:pt modelId="{195DBB62-3C1E-4BED-ADB6-6E31CA6ABD63}" type="parTrans" cxnId="{93F76B4F-907D-4630-B1A9-C3BE3C102DFF}">
      <dgm:prSet/>
      <dgm:spPr/>
      <dgm:t>
        <a:bodyPr/>
        <a:lstStyle/>
        <a:p>
          <a:endParaRPr lang="en-US"/>
        </a:p>
      </dgm:t>
    </dgm:pt>
    <dgm:pt modelId="{C684833D-85CC-4010-A138-ABC65E139C69}" type="sibTrans" cxnId="{93F76B4F-907D-4630-B1A9-C3BE3C102DFF}">
      <dgm:prSet/>
      <dgm:spPr/>
      <dgm:t>
        <a:bodyPr/>
        <a:lstStyle/>
        <a:p>
          <a:endParaRPr lang="en-US"/>
        </a:p>
      </dgm:t>
    </dgm:pt>
    <dgm:pt modelId="{99C943DF-AAA4-4E2C-A283-FA2BF761F447}">
      <dgm:prSet phldrT="[Text]"/>
      <dgm:spPr/>
      <dgm:t>
        <a:bodyPr/>
        <a:lstStyle/>
        <a:p>
          <a:r>
            <a:rPr lang="en-US"/>
            <a:t>Creating SSMS database &amp; tables</a:t>
          </a:r>
        </a:p>
      </dgm:t>
    </dgm:pt>
    <dgm:pt modelId="{20F107AF-35DA-4D25-AB35-B8AD821D3FE7}" type="parTrans" cxnId="{F9232B4D-645E-4C93-A5D6-A89B30504327}">
      <dgm:prSet/>
      <dgm:spPr/>
      <dgm:t>
        <a:bodyPr/>
        <a:lstStyle/>
        <a:p>
          <a:endParaRPr lang="en-US"/>
        </a:p>
      </dgm:t>
    </dgm:pt>
    <dgm:pt modelId="{4802CB64-7B32-458C-A9FF-C35C0A51E69A}" type="sibTrans" cxnId="{F9232B4D-645E-4C93-A5D6-A89B30504327}">
      <dgm:prSet/>
      <dgm:spPr/>
      <dgm:t>
        <a:bodyPr/>
        <a:lstStyle/>
        <a:p>
          <a:endParaRPr lang="en-US"/>
        </a:p>
      </dgm:t>
    </dgm:pt>
    <dgm:pt modelId="{C3DC95A2-4D92-42C5-966E-8600E4BA31BD}">
      <dgm:prSet phldrT="[Text]"/>
      <dgm:spPr/>
      <dgm:t>
        <a:bodyPr/>
        <a:lstStyle/>
        <a:p>
          <a:r>
            <a:rPr lang="en-US"/>
            <a:t>Step 8 - Spark</a:t>
          </a:r>
        </a:p>
      </dgm:t>
    </dgm:pt>
    <dgm:pt modelId="{F9D94033-59E5-4228-A5F3-6CB272E77E3B}" type="parTrans" cxnId="{8A476EEB-6A39-4004-AD8C-BD56913E7B26}">
      <dgm:prSet/>
      <dgm:spPr/>
      <dgm:t>
        <a:bodyPr/>
        <a:lstStyle/>
        <a:p>
          <a:endParaRPr lang="en-US"/>
        </a:p>
      </dgm:t>
    </dgm:pt>
    <dgm:pt modelId="{A43E3114-C8AC-4F44-952D-8A0D6A8A6B45}" type="sibTrans" cxnId="{8A476EEB-6A39-4004-AD8C-BD56913E7B26}">
      <dgm:prSet/>
      <dgm:spPr/>
      <dgm:t>
        <a:bodyPr/>
        <a:lstStyle/>
        <a:p>
          <a:endParaRPr lang="en-US"/>
        </a:p>
      </dgm:t>
    </dgm:pt>
    <dgm:pt modelId="{17ACD041-408C-4E7D-B463-7267D32756A1}">
      <dgm:prSet phldrT="[Text]"/>
      <dgm:spPr/>
      <dgm:t>
        <a:bodyPr/>
        <a:lstStyle/>
        <a:p>
          <a:r>
            <a:rPr lang="en-US"/>
            <a:t>Creating data for SSMS tables</a:t>
          </a:r>
        </a:p>
      </dgm:t>
    </dgm:pt>
    <dgm:pt modelId="{209FC651-3F8E-4BF8-8C06-328027667041}" type="parTrans" cxnId="{EBCDDEFB-4955-4864-90AB-7D693BE5DA0A}">
      <dgm:prSet/>
      <dgm:spPr/>
      <dgm:t>
        <a:bodyPr/>
        <a:lstStyle/>
        <a:p>
          <a:endParaRPr lang="en-US"/>
        </a:p>
      </dgm:t>
    </dgm:pt>
    <dgm:pt modelId="{A6AA8096-532A-4378-9BB6-B585B46357E5}" type="sibTrans" cxnId="{EBCDDEFB-4955-4864-90AB-7D693BE5DA0A}">
      <dgm:prSet/>
      <dgm:spPr/>
      <dgm:t>
        <a:bodyPr/>
        <a:lstStyle/>
        <a:p>
          <a:endParaRPr lang="en-US"/>
        </a:p>
      </dgm:t>
    </dgm:pt>
    <dgm:pt modelId="{B5387FF0-0982-441E-9F8E-19335142671C}">
      <dgm:prSet phldrT="[Text]"/>
      <dgm:spPr/>
      <dgm:t>
        <a:bodyPr/>
        <a:lstStyle/>
        <a:p>
          <a:r>
            <a:rPr lang="en-US"/>
            <a:t>Writing data tables to SSMS</a:t>
          </a:r>
        </a:p>
      </dgm:t>
    </dgm:pt>
    <dgm:pt modelId="{FE9534D2-E5E4-4494-A37E-5724362DB3AC}" type="parTrans" cxnId="{7F70C7BE-72E8-441E-B7CF-522ADEA91ECB}">
      <dgm:prSet/>
      <dgm:spPr/>
      <dgm:t>
        <a:bodyPr/>
        <a:lstStyle/>
        <a:p>
          <a:endParaRPr lang="en-US"/>
        </a:p>
      </dgm:t>
    </dgm:pt>
    <dgm:pt modelId="{0DB486FB-DB2E-4894-89D1-AA4679580390}" type="sibTrans" cxnId="{7F70C7BE-72E8-441E-B7CF-522ADEA91ECB}">
      <dgm:prSet/>
      <dgm:spPr/>
      <dgm:t>
        <a:bodyPr/>
        <a:lstStyle/>
        <a:p>
          <a:endParaRPr lang="en-US"/>
        </a:p>
      </dgm:t>
    </dgm:pt>
    <dgm:pt modelId="{C712D637-7FF1-401C-9304-F85D1B95B226}">
      <dgm:prSet phldrT="[Text]"/>
      <dgm:spPr/>
      <dgm:t>
        <a:bodyPr/>
        <a:lstStyle/>
        <a:p>
          <a:r>
            <a:rPr lang="en-US"/>
            <a:t>Step 6 – MSSQL ODBC</a:t>
          </a:r>
        </a:p>
      </dgm:t>
    </dgm:pt>
    <dgm:pt modelId="{F14B97BF-E90F-4D5A-A42B-6364BCB81249}" type="sibTrans" cxnId="{9653D664-EC18-40D7-9F5E-3B27A70DCA4D}">
      <dgm:prSet/>
      <dgm:spPr/>
      <dgm:t>
        <a:bodyPr/>
        <a:lstStyle/>
        <a:p>
          <a:endParaRPr lang="en-US"/>
        </a:p>
      </dgm:t>
    </dgm:pt>
    <dgm:pt modelId="{05E1DD5C-7FEF-48F0-9651-C74D082ACBA9}" type="parTrans" cxnId="{9653D664-EC18-40D7-9F5E-3B27A70DCA4D}">
      <dgm:prSet/>
      <dgm:spPr/>
      <dgm:t>
        <a:bodyPr/>
        <a:lstStyle/>
        <a:p>
          <a:endParaRPr lang="en-US"/>
        </a:p>
      </dgm:t>
    </dgm:pt>
    <dgm:pt modelId="{31D3AE5D-DA06-4E2D-9D68-F5531DFE7C2B}" type="pres">
      <dgm:prSet presAssocID="{CD5204CD-6958-4A55-82AA-4AD73B3B6A19}" presName="Name0" presStyleCnt="0">
        <dgm:presLayoutVars>
          <dgm:dir/>
          <dgm:animLvl val="lvl"/>
          <dgm:resizeHandles val="exact"/>
        </dgm:presLayoutVars>
      </dgm:prSet>
      <dgm:spPr/>
    </dgm:pt>
    <dgm:pt modelId="{127AFF01-F37D-42CC-8885-1689151201CD}" type="pres">
      <dgm:prSet presAssocID="{C3DC95A2-4D92-42C5-966E-8600E4BA31BD}" presName="boxAndChildren" presStyleCnt="0"/>
      <dgm:spPr/>
    </dgm:pt>
    <dgm:pt modelId="{588D9B7D-EC68-4FB0-96F2-2E47AC868059}" type="pres">
      <dgm:prSet presAssocID="{C3DC95A2-4D92-42C5-966E-8600E4BA31BD}" presName="parentTextBox" presStyleLbl="node1" presStyleIdx="0" presStyleCnt="3"/>
      <dgm:spPr/>
    </dgm:pt>
    <dgm:pt modelId="{B752F9F5-2482-4D52-A33E-BE0263F4B0EA}" type="pres">
      <dgm:prSet presAssocID="{C3DC95A2-4D92-42C5-966E-8600E4BA31BD}" presName="entireBox" presStyleLbl="node1" presStyleIdx="0" presStyleCnt="3"/>
      <dgm:spPr/>
    </dgm:pt>
    <dgm:pt modelId="{2DA8AD2F-BF50-4911-9A17-8274766C00A6}" type="pres">
      <dgm:prSet presAssocID="{C3DC95A2-4D92-42C5-966E-8600E4BA31BD}" presName="descendantBox" presStyleCnt="0"/>
      <dgm:spPr/>
    </dgm:pt>
    <dgm:pt modelId="{C4F2ADBF-C592-483D-A6FF-5DB9D2A90309}" type="pres">
      <dgm:prSet presAssocID="{17ACD041-408C-4E7D-B463-7267D32756A1}" presName="childTextBox" presStyleLbl="fgAccFollowNode1" presStyleIdx="0" presStyleCnt="4">
        <dgm:presLayoutVars>
          <dgm:bulletEnabled val="1"/>
        </dgm:presLayoutVars>
      </dgm:prSet>
      <dgm:spPr/>
    </dgm:pt>
    <dgm:pt modelId="{0F0AC827-ACAE-4C23-875D-A4B53006A73F}" type="pres">
      <dgm:prSet presAssocID="{B5387FF0-0982-441E-9F8E-19335142671C}" presName="childTextBox" presStyleLbl="fgAccFollowNode1" presStyleIdx="1" presStyleCnt="4">
        <dgm:presLayoutVars>
          <dgm:bulletEnabled val="1"/>
        </dgm:presLayoutVars>
      </dgm:prSet>
      <dgm:spPr/>
    </dgm:pt>
    <dgm:pt modelId="{7F8DEC81-0DCB-4545-8129-1A1632B41B5E}" type="pres">
      <dgm:prSet presAssocID="{C684833D-85CC-4010-A138-ABC65E139C69}" presName="sp" presStyleCnt="0"/>
      <dgm:spPr/>
    </dgm:pt>
    <dgm:pt modelId="{33200553-5A1C-45F1-A422-26ECCEDBD439}" type="pres">
      <dgm:prSet presAssocID="{DB6AA457-F75F-415D-BDD5-92045774FE4B}" presName="arrowAndChildren" presStyleCnt="0"/>
      <dgm:spPr/>
    </dgm:pt>
    <dgm:pt modelId="{7371425A-4D37-4FA7-A21E-1529F4324E45}" type="pres">
      <dgm:prSet presAssocID="{DB6AA457-F75F-415D-BDD5-92045774FE4B}" presName="parentTextArrow" presStyleLbl="node1" presStyleIdx="0" presStyleCnt="3"/>
      <dgm:spPr/>
    </dgm:pt>
    <dgm:pt modelId="{80AD606B-F25E-46DF-B405-18F7D2EAE74A}" type="pres">
      <dgm:prSet presAssocID="{DB6AA457-F75F-415D-BDD5-92045774FE4B}" presName="arrow" presStyleLbl="node1" presStyleIdx="1" presStyleCnt="3"/>
      <dgm:spPr/>
    </dgm:pt>
    <dgm:pt modelId="{72E9B7A5-E5DC-46EA-A30C-DAC09ADD2BF7}" type="pres">
      <dgm:prSet presAssocID="{DB6AA457-F75F-415D-BDD5-92045774FE4B}" presName="descendantArrow" presStyleCnt="0"/>
      <dgm:spPr/>
    </dgm:pt>
    <dgm:pt modelId="{A8E0F749-66B2-490B-99E9-CC106B163B16}" type="pres">
      <dgm:prSet presAssocID="{99C943DF-AAA4-4E2C-A283-FA2BF761F447}" presName="childTextArrow" presStyleLbl="fgAccFollowNode1" presStyleIdx="2" presStyleCnt="4">
        <dgm:presLayoutVars>
          <dgm:bulletEnabled val="1"/>
        </dgm:presLayoutVars>
      </dgm:prSet>
      <dgm:spPr/>
    </dgm:pt>
    <dgm:pt modelId="{0226793B-92A0-4530-A8D1-D80AF6A16C31}" type="pres">
      <dgm:prSet presAssocID="{F14B97BF-E90F-4D5A-A42B-6364BCB81249}" presName="sp" presStyleCnt="0"/>
      <dgm:spPr/>
    </dgm:pt>
    <dgm:pt modelId="{1A669411-1539-46A4-9D6E-2C85E15B0FA6}" type="pres">
      <dgm:prSet presAssocID="{C712D637-7FF1-401C-9304-F85D1B95B226}" presName="arrowAndChildren" presStyleCnt="0"/>
      <dgm:spPr/>
    </dgm:pt>
    <dgm:pt modelId="{859CA2CA-8A33-4975-9F01-7A3C8BB729DE}" type="pres">
      <dgm:prSet presAssocID="{C712D637-7FF1-401C-9304-F85D1B95B226}" presName="parentTextArrow" presStyleLbl="node1" presStyleIdx="1" presStyleCnt="3"/>
      <dgm:spPr/>
    </dgm:pt>
    <dgm:pt modelId="{A48265CE-F3A3-46DB-9DD2-97590B4DBB84}" type="pres">
      <dgm:prSet presAssocID="{C712D637-7FF1-401C-9304-F85D1B95B226}" presName="arrow" presStyleLbl="node1" presStyleIdx="2" presStyleCnt="3"/>
      <dgm:spPr/>
    </dgm:pt>
    <dgm:pt modelId="{DB89CC08-BF2F-4B2E-B88D-22F7BE6ECA5F}" type="pres">
      <dgm:prSet presAssocID="{C712D637-7FF1-401C-9304-F85D1B95B226}" presName="descendantArrow" presStyleCnt="0"/>
      <dgm:spPr/>
    </dgm:pt>
    <dgm:pt modelId="{59FFE57C-E5F2-4FBD-AA4D-8DB27381892F}" type="pres">
      <dgm:prSet presAssocID="{743FE7B1-011B-42E6-8768-1EB3E95741FA}" presName="childTextArrow" presStyleLbl="fgAccFollowNode1" presStyleIdx="3" presStyleCnt="4">
        <dgm:presLayoutVars>
          <dgm:bulletEnabled val="1"/>
        </dgm:presLayoutVars>
      </dgm:prSet>
      <dgm:spPr/>
    </dgm:pt>
  </dgm:ptLst>
  <dgm:cxnLst>
    <dgm:cxn modelId="{9316510D-13B4-4805-A422-3ADE472E3CED}" type="presOf" srcId="{17ACD041-408C-4E7D-B463-7267D32756A1}" destId="{C4F2ADBF-C592-483D-A6FF-5DB9D2A90309}" srcOrd="0" destOrd="0" presId="urn:microsoft.com/office/officeart/2005/8/layout/process4"/>
    <dgm:cxn modelId="{1D511413-BA69-4C30-A06E-819D3DD30080}" type="presOf" srcId="{743FE7B1-011B-42E6-8768-1EB3E95741FA}" destId="{59FFE57C-E5F2-4FBD-AA4D-8DB27381892F}" srcOrd="0" destOrd="0" presId="urn:microsoft.com/office/officeart/2005/8/layout/process4"/>
    <dgm:cxn modelId="{0ED8DE1E-44AE-4D6E-B272-36A837D116F5}" type="presOf" srcId="{DB6AA457-F75F-415D-BDD5-92045774FE4B}" destId="{80AD606B-F25E-46DF-B405-18F7D2EAE74A}" srcOrd="1" destOrd="0" presId="urn:microsoft.com/office/officeart/2005/8/layout/process4"/>
    <dgm:cxn modelId="{6D29C741-1B1E-4EBC-A0C7-F287A8ED285A}" srcId="{C712D637-7FF1-401C-9304-F85D1B95B226}" destId="{743FE7B1-011B-42E6-8768-1EB3E95741FA}" srcOrd="0" destOrd="0" parTransId="{921AFB12-2D70-40FB-8AB1-299E0FF2C5A6}" sibTransId="{FFAF77DD-A644-4C36-8908-6204BB0D9268}"/>
    <dgm:cxn modelId="{9653D664-EC18-40D7-9F5E-3B27A70DCA4D}" srcId="{CD5204CD-6958-4A55-82AA-4AD73B3B6A19}" destId="{C712D637-7FF1-401C-9304-F85D1B95B226}" srcOrd="0" destOrd="0" parTransId="{05E1DD5C-7FEF-48F0-9651-C74D082ACBA9}" sibTransId="{F14B97BF-E90F-4D5A-A42B-6364BCB81249}"/>
    <dgm:cxn modelId="{2F493247-DD71-42E2-BA13-315F9C6D9D25}" type="presOf" srcId="{C712D637-7FF1-401C-9304-F85D1B95B226}" destId="{A48265CE-F3A3-46DB-9DD2-97590B4DBB84}" srcOrd="1" destOrd="0" presId="urn:microsoft.com/office/officeart/2005/8/layout/process4"/>
    <dgm:cxn modelId="{F9232B4D-645E-4C93-A5D6-A89B30504327}" srcId="{DB6AA457-F75F-415D-BDD5-92045774FE4B}" destId="{99C943DF-AAA4-4E2C-A283-FA2BF761F447}" srcOrd="0" destOrd="0" parTransId="{20F107AF-35DA-4D25-AB35-B8AD821D3FE7}" sibTransId="{4802CB64-7B32-458C-A9FF-C35C0A51E69A}"/>
    <dgm:cxn modelId="{93F76B4F-907D-4630-B1A9-C3BE3C102DFF}" srcId="{CD5204CD-6958-4A55-82AA-4AD73B3B6A19}" destId="{DB6AA457-F75F-415D-BDD5-92045774FE4B}" srcOrd="1" destOrd="0" parTransId="{195DBB62-3C1E-4BED-ADB6-6E31CA6ABD63}" sibTransId="{C684833D-85CC-4010-A138-ABC65E139C69}"/>
    <dgm:cxn modelId="{8C9BD688-12E5-4F5A-8BDA-E772A4740AB3}" type="presOf" srcId="{C712D637-7FF1-401C-9304-F85D1B95B226}" destId="{859CA2CA-8A33-4975-9F01-7A3C8BB729DE}" srcOrd="0" destOrd="0" presId="urn:microsoft.com/office/officeart/2005/8/layout/process4"/>
    <dgm:cxn modelId="{4BC4F29C-6AF5-4F17-9CDA-1468FA88B1A3}" type="presOf" srcId="{B5387FF0-0982-441E-9F8E-19335142671C}" destId="{0F0AC827-ACAE-4C23-875D-A4B53006A73F}" srcOrd="0" destOrd="0" presId="urn:microsoft.com/office/officeart/2005/8/layout/process4"/>
    <dgm:cxn modelId="{C5225FAC-9385-411A-BFDD-CA9618BF9F59}" type="presOf" srcId="{C3DC95A2-4D92-42C5-966E-8600E4BA31BD}" destId="{588D9B7D-EC68-4FB0-96F2-2E47AC868059}" srcOrd="0" destOrd="0" presId="urn:microsoft.com/office/officeart/2005/8/layout/process4"/>
    <dgm:cxn modelId="{0CE79BAC-C717-4253-9B80-C8A96B03C6F6}" type="presOf" srcId="{DB6AA457-F75F-415D-BDD5-92045774FE4B}" destId="{7371425A-4D37-4FA7-A21E-1529F4324E45}" srcOrd="0" destOrd="0" presId="urn:microsoft.com/office/officeart/2005/8/layout/process4"/>
    <dgm:cxn modelId="{0203F2AF-F4DC-42DB-872C-0270CF20114A}" type="presOf" srcId="{C3DC95A2-4D92-42C5-966E-8600E4BA31BD}" destId="{B752F9F5-2482-4D52-A33E-BE0263F4B0EA}" srcOrd="1" destOrd="0" presId="urn:microsoft.com/office/officeart/2005/8/layout/process4"/>
    <dgm:cxn modelId="{8F9C94B8-2722-4DFB-8419-922357272B6B}" type="presOf" srcId="{CD5204CD-6958-4A55-82AA-4AD73B3B6A19}" destId="{31D3AE5D-DA06-4E2D-9D68-F5531DFE7C2B}" srcOrd="0" destOrd="0" presId="urn:microsoft.com/office/officeart/2005/8/layout/process4"/>
    <dgm:cxn modelId="{475DCDBB-49D7-4466-968D-3F0CC3924852}" type="presOf" srcId="{99C943DF-AAA4-4E2C-A283-FA2BF761F447}" destId="{A8E0F749-66B2-490B-99E9-CC106B163B16}" srcOrd="0" destOrd="0" presId="urn:microsoft.com/office/officeart/2005/8/layout/process4"/>
    <dgm:cxn modelId="{7F70C7BE-72E8-441E-B7CF-522ADEA91ECB}" srcId="{C3DC95A2-4D92-42C5-966E-8600E4BA31BD}" destId="{B5387FF0-0982-441E-9F8E-19335142671C}" srcOrd="1" destOrd="0" parTransId="{FE9534D2-E5E4-4494-A37E-5724362DB3AC}" sibTransId="{0DB486FB-DB2E-4894-89D1-AA4679580390}"/>
    <dgm:cxn modelId="{8A476EEB-6A39-4004-AD8C-BD56913E7B26}" srcId="{CD5204CD-6958-4A55-82AA-4AD73B3B6A19}" destId="{C3DC95A2-4D92-42C5-966E-8600E4BA31BD}" srcOrd="2" destOrd="0" parTransId="{F9D94033-59E5-4228-A5F3-6CB272E77E3B}" sibTransId="{A43E3114-C8AC-4F44-952D-8A0D6A8A6B45}"/>
    <dgm:cxn modelId="{EBCDDEFB-4955-4864-90AB-7D693BE5DA0A}" srcId="{C3DC95A2-4D92-42C5-966E-8600E4BA31BD}" destId="{17ACD041-408C-4E7D-B463-7267D32756A1}" srcOrd="0" destOrd="0" parTransId="{209FC651-3F8E-4BF8-8C06-328027667041}" sibTransId="{A6AA8096-532A-4378-9BB6-B585B46357E5}"/>
    <dgm:cxn modelId="{598A8450-75AF-481D-9841-1D23F9884FD1}" type="presParOf" srcId="{31D3AE5D-DA06-4E2D-9D68-F5531DFE7C2B}" destId="{127AFF01-F37D-42CC-8885-1689151201CD}" srcOrd="0" destOrd="0" presId="urn:microsoft.com/office/officeart/2005/8/layout/process4"/>
    <dgm:cxn modelId="{DA7B1C90-E6CA-4055-851A-0557606EBDAC}" type="presParOf" srcId="{127AFF01-F37D-42CC-8885-1689151201CD}" destId="{588D9B7D-EC68-4FB0-96F2-2E47AC868059}" srcOrd="0" destOrd="0" presId="urn:microsoft.com/office/officeart/2005/8/layout/process4"/>
    <dgm:cxn modelId="{0E7073F3-923D-4ED6-B41B-384A82C8C200}" type="presParOf" srcId="{127AFF01-F37D-42CC-8885-1689151201CD}" destId="{B752F9F5-2482-4D52-A33E-BE0263F4B0EA}" srcOrd="1" destOrd="0" presId="urn:microsoft.com/office/officeart/2005/8/layout/process4"/>
    <dgm:cxn modelId="{34DACDD9-579D-484A-A6CA-92F20AC63C35}" type="presParOf" srcId="{127AFF01-F37D-42CC-8885-1689151201CD}" destId="{2DA8AD2F-BF50-4911-9A17-8274766C00A6}" srcOrd="2" destOrd="0" presId="urn:microsoft.com/office/officeart/2005/8/layout/process4"/>
    <dgm:cxn modelId="{CE9F8C4F-B92C-4259-B12C-1B419BF89D38}" type="presParOf" srcId="{2DA8AD2F-BF50-4911-9A17-8274766C00A6}" destId="{C4F2ADBF-C592-483D-A6FF-5DB9D2A90309}" srcOrd="0" destOrd="0" presId="urn:microsoft.com/office/officeart/2005/8/layout/process4"/>
    <dgm:cxn modelId="{02D123F8-1DC9-4E29-B79E-8AF74BABCE28}" type="presParOf" srcId="{2DA8AD2F-BF50-4911-9A17-8274766C00A6}" destId="{0F0AC827-ACAE-4C23-875D-A4B53006A73F}" srcOrd="1" destOrd="0" presId="urn:microsoft.com/office/officeart/2005/8/layout/process4"/>
    <dgm:cxn modelId="{47EA5B00-FECA-4EA3-8858-020831D68EBC}" type="presParOf" srcId="{31D3AE5D-DA06-4E2D-9D68-F5531DFE7C2B}" destId="{7F8DEC81-0DCB-4545-8129-1A1632B41B5E}" srcOrd="1" destOrd="0" presId="urn:microsoft.com/office/officeart/2005/8/layout/process4"/>
    <dgm:cxn modelId="{F9086655-70F6-4D62-803D-9FB2B9CECBD7}" type="presParOf" srcId="{31D3AE5D-DA06-4E2D-9D68-F5531DFE7C2B}" destId="{33200553-5A1C-45F1-A422-26ECCEDBD439}" srcOrd="2" destOrd="0" presId="urn:microsoft.com/office/officeart/2005/8/layout/process4"/>
    <dgm:cxn modelId="{F9C4E479-1A12-49B4-840E-90ED42B6D93D}" type="presParOf" srcId="{33200553-5A1C-45F1-A422-26ECCEDBD439}" destId="{7371425A-4D37-4FA7-A21E-1529F4324E45}" srcOrd="0" destOrd="0" presId="urn:microsoft.com/office/officeart/2005/8/layout/process4"/>
    <dgm:cxn modelId="{48F1D443-1A01-4371-8854-D60E466CE0B6}" type="presParOf" srcId="{33200553-5A1C-45F1-A422-26ECCEDBD439}" destId="{80AD606B-F25E-46DF-B405-18F7D2EAE74A}" srcOrd="1" destOrd="0" presId="urn:microsoft.com/office/officeart/2005/8/layout/process4"/>
    <dgm:cxn modelId="{BAD9D01B-996C-4986-8FD9-37049CDB92B5}" type="presParOf" srcId="{33200553-5A1C-45F1-A422-26ECCEDBD439}" destId="{72E9B7A5-E5DC-46EA-A30C-DAC09ADD2BF7}" srcOrd="2" destOrd="0" presId="urn:microsoft.com/office/officeart/2005/8/layout/process4"/>
    <dgm:cxn modelId="{C3CD8C6F-29BD-4ADE-A6A3-584D41BCA136}" type="presParOf" srcId="{72E9B7A5-E5DC-46EA-A30C-DAC09ADD2BF7}" destId="{A8E0F749-66B2-490B-99E9-CC106B163B16}" srcOrd="0" destOrd="0" presId="urn:microsoft.com/office/officeart/2005/8/layout/process4"/>
    <dgm:cxn modelId="{DF157FA0-6CFF-475F-B2C1-C14A30CA284D}" type="presParOf" srcId="{31D3AE5D-DA06-4E2D-9D68-F5531DFE7C2B}" destId="{0226793B-92A0-4530-A8D1-D80AF6A16C31}" srcOrd="3" destOrd="0" presId="urn:microsoft.com/office/officeart/2005/8/layout/process4"/>
    <dgm:cxn modelId="{D9B8890F-622F-4EF7-B8C9-501999392107}" type="presParOf" srcId="{31D3AE5D-DA06-4E2D-9D68-F5531DFE7C2B}" destId="{1A669411-1539-46A4-9D6E-2C85E15B0FA6}" srcOrd="4" destOrd="0" presId="urn:microsoft.com/office/officeart/2005/8/layout/process4"/>
    <dgm:cxn modelId="{CF2E4F72-F757-4A14-BF45-750381229016}" type="presParOf" srcId="{1A669411-1539-46A4-9D6E-2C85E15B0FA6}" destId="{859CA2CA-8A33-4975-9F01-7A3C8BB729DE}" srcOrd="0" destOrd="0" presId="urn:microsoft.com/office/officeart/2005/8/layout/process4"/>
    <dgm:cxn modelId="{4476044B-B0FF-4572-BB01-9732B848392A}" type="presParOf" srcId="{1A669411-1539-46A4-9D6E-2C85E15B0FA6}" destId="{A48265CE-F3A3-46DB-9DD2-97590B4DBB84}" srcOrd="1" destOrd="0" presId="urn:microsoft.com/office/officeart/2005/8/layout/process4"/>
    <dgm:cxn modelId="{108CBA6F-ABE6-49B0-8D57-CCB454AC970F}" type="presParOf" srcId="{1A669411-1539-46A4-9D6E-2C85E15B0FA6}" destId="{DB89CC08-BF2F-4B2E-B88D-22F7BE6ECA5F}" srcOrd="2" destOrd="0" presId="urn:microsoft.com/office/officeart/2005/8/layout/process4"/>
    <dgm:cxn modelId="{C675B826-3900-4575-89A0-DB78CA5B441C}" type="presParOf" srcId="{DB89CC08-BF2F-4B2E-B88D-22F7BE6ECA5F}" destId="{59FFE57C-E5F2-4FBD-AA4D-8DB27381892F}"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D5204CD-6958-4A55-82AA-4AD73B3B6A19}" type="doc">
      <dgm:prSet loTypeId="urn:microsoft.com/office/officeart/2005/8/layout/process4" loCatId="list" qsTypeId="urn:microsoft.com/office/officeart/2005/8/quickstyle/simple1" qsCatId="simple" csTypeId="urn:microsoft.com/office/officeart/2005/8/colors/colorful3" csCatId="colorful" phldr="1"/>
      <dgm:spPr/>
      <dgm:t>
        <a:bodyPr/>
        <a:lstStyle/>
        <a:p>
          <a:endParaRPr lang="en-US"/>
        </a:p>
      </dgm:t>
    </dgm:pt>
    <dgm:pt modelId="{743FE7B1-011B-42E6-8768-1EB3E95741FA}">
      <dgm:prSet phldrT="[Text]"/>
      <dgm:spPr/>
      <dgm:t>
        <a:bodyPr/>
        <a:lstStyle/>
        <a:p>
          <a:r>
            <a:rPr lang="en-US"/>
            <a:t>Connecting SSMS &amp; SSAS</a:t>
          </a:r>
        </a:p>
      </dgm:t>
    </dgm:pt>
    <dgm:pt modelId="{921AFB12-2D70-40FB-8AB1-299E0FF2C5A6}" type="parTrans" cxnId="{6D29C741-1B1E-4EBC-A0C7-F287A8ED285A}">
      <dgm:prSet/>
      <dgm:spPr/>
      <dgm:t>
        <a:bodyPr/>
        <a:lstStyle/>
        <a:p>
          <a:endParaRPr lang="en-US"/>
        </a:p>
      </dgm:t>
    </dgm:pt>
    <dgm:pt modelId="{FFAF77DD-A644-4C36-8908-6204BB0D9268}" type="sibTrans" cxnId="{6D29C741-1B1E-4EBC-A0C7-F287A8ED285A}">
      <dgm:prSet/>
      <dgm:spPr/>
      <dgm:t>
        <a:bodyPr/>
        <a:lstStyle/>
        <a:p>
          <a:endParaRPr lang="en-US"/>
        </a:p>
      </dgm:t>
    </dgm:pt>
    <dgm:pt modelId="{DB6AA457-F75F-415D-BDD5-92045774FE4B}">
      <dgm:prSet phldrT="[Text]"/>
      <dgm:spPr/>
      <dgm:t>
        <a:bodyPr/>
        <a:lstStyle/>
        <a:p>
          <a:r>
            <a:rPr lang="en-US"/>
            <a:t>Step 10 - SSAS</a:t>
          </a:r>
        </a:p>
      </dgm:t>
    </dgm:pt>
    <dgm:pt modelId="{195DBB62-3C1E-4BED-ADB6-6E31CA6ABD63}" type="parTrans" cxnId="{93F76B4F-907D-4630-B1A9-C3BE3C102DFF}">
      <dgm:prSet/>
      <dgm:spPr/>
      <dgm:t>
        <a:bodyPr/>
        <a:lstStyle/>
        <a:p>
          <a:endParaRPr lang="en-US"/>
        </a:p>
      </dgm:t>
    </dgm:pt>
    <dgm:pt modelId="{C684833D-85CC-4010-A138-ABC65E139C69}" type="sibTrans" cxnId="{93F76B4F-907D-4630-B1A9-C3BE3C102DFF}">
      <dgm:prSet/>
      <dgm:spPr/>
      <dgm:t>
        <a:bodyPr/>
        <a:lstStyle/>
        <a:p>
          <a:endParaRPr lang="en-US"/>
        </a:p>
      </dgm:t>
    </dgm:pt>
    <dgm:pt modelId="{99C943DF-AAA4-4E2C-A283-FA2BF761F447}">
      <dgm:prSet phldrT="[Text]"/>
      <dgm:spPr/>
      <dgm:t>
        <a:bodyPr/>
        <a:lstStyle/>
        <a:p>
          <a:r>
            <a:rPr lang="en-US"/>
            <a:t>Pre-executing calculations in cube database</a:t>
          </a:r>
        </a:p>
      </dgm:t>
    </dgm:pt>
    <dgm:pt modelId="{20F107AF-35DA-4D25-AB35-B8AD821D3FE7}" type="parTrans" cxnId="{F9232B4D-645E-4C93-A5D6-A89B30504327}">
      <dgm:prSet/>
      <dgm:spPr/>
      <dgm:t>
        <a:bodyPr/>
        <a:lstStyle/>
        <a:p>
          <a:endParaRPr lang="en-US"/>
        </a:p>
      </dgm:t>
    </dgm:pt>
    <dgm:pt modelId="{4802CB64-7B32-458C-A9FF-C35C0A51E69A}" type="sibTrans" cxnId="{F9232B4D-645E-4C93-A5D6-A89B30504327}">
      <dgm:prSet/>
      <dgm:spPr/>
      <dgm:t>
        <a:bodyPr/>
        <a:lstStyle/>
        <a:p>
          <a:endParaRPr lang="en-US"/>
        </a:p>
      </dgm:t>
    </dgm:pt>
    <dgm:pt modelId="{C712D637-7FF1-401C-9304-F85D1B95B226}">
      <dgm:prSet phldrT="[Text]"/>
      <dgm:spPr/>
      <dgm:t>
        <a:bodyPr/>
        <a:lstStyle/>
        <a:p>
          <a:r>
            <a:rPr lang="en-US"/>
            <a:t>Step 9 – Visual Studio</a:t>
          </a:r>
        </a:p>
      </dgm:t>
    </dgm:pt>
    <dgm:pt modelId="{F14B97BF-E90F-4D5A-A42B-6364BCB81249}" type="sibTrans" cxnId="{9653D664-EC18-40D7-9F5E-3B27A70DCA4D}">
      <dgm:prSet/>
      <dgm:spPr/>
      <dgm:t>
        <a:bodyPr/>
        <a:lstStyle/>
        <a:p>
          <a:endParaRPr lang="en-US"/>
        </a:p>
      </dgm:t>
    </dgm:pt>
    <dgm:pt modelId="{05E1DD5C-7FEF-48F0-9651-C74D082ACBA9}" type="parTrans" cxnId="{9653D664-EC18-40D7-9F5E-3B27A70DCA4D}">
      <dgm:prSet/>
      <dgm:spPr/>
      <dgm:t>
        <a:bodyPr/>
        <a:lstStyle/>
        <a:p>
          <a:endParaRPr lang="en-US"/>
        </a:p>
      </dgm:t>
    </dgm:pt>
    <dgm:pt modelId="{9AED13F0-3B13-44FB-A10B-4CB18FE7A33E}">
      <dgm:prSet phldrT="[Text]"/>
      <dgm:spPr/>
      <dgm:t>
        <a:bodyPr/>
        <a:lstStyle/>
        <a:p>
          <a:r>
            <a:rPr lang="en-US"/>
            <a:t>Designing cube database</a:t>
          </a:r>
        </a:p>
      </dgm:t>
    </dgm:pt>
    <dgm:pt modelId="{FA28E381-618B-47A2-8971-D0D1A55828D9}" type="parTrans" cxnId="{5CA9A5FC-F80C-4759-9B5E-CCCACF3ED094}">
      <dgm:prSet/>
      <dgm:spPr/>
      <dgm:t>
        <a:bodyPr/>
        <a:lstStyle/>
        <a:p>
          <a:endParaRPr lang="en-US"/>
        </a:p>
      </dgm:t>
    </dgm:pt>
    <dgm:pt modelId="{ABA45FEB-6893-43E9-ABD3-4871BA6411BD}" type="sibTrans" cxnId="{5CA9A5FC-F80C-4759-9B5E-CCCACF3ED094}">
      <dgm:prSet/>
      <dgm:spPr/>
      <dgm:t>
        <a:bodyPr/>
        <a:lstStyle/>
        <a:p>
          <a:endParaRPr lang="en-US"/>
        </a:p>
      </dgm:t>
    </dgm:pt>
    <dgm:pt modelId="{31D3AE5D-DA06-4E2D-9D68-F5531DFE7C2B}" type="pres">
      <dgm:prSet presAssocID="{CD5204CD-6958-4A55-82AA-4AD73B3B6A19}" presName="Name0" presStyleCnt="0">
        <dgm:presLayoutVars>
          <dgm:dir/>
          <dgm:animLvl val="lvl"/>
          <dgm:resizeHandles val="exact"/>
        </dgm:presLayoutVars>
      </dgm:prSet>
      <dgm:spPr/>
    </dgm:pt>
    <dgm:pt modelId="{6F56037E-6FDA-403D-AA9C-22745CDD8C62}" type="pres">
      <dgm:prSet presAssocID="{DB6AA457-F75F-415D-BDD5-92045774FE4B}" presName="boxAndChildren" presStyleCnt="0"/>
      <dgm:spPr/>
    </dgm:pt>
    <dgm:pt modelId="{41DEE8B9-EBDF-4D87-B9D6-7FBC4A9A6A59}" type="pres">
      <dgm:prSet presAssocID="{DB6AA457-F75F-415D-BDD5-92045774FE4B}" presName="parentTextBox" presStyleLbl="node1" presStyleIdx="0" presStyleCnt="2"/>
      <dgm:spPr/>
    </dgm:pt>
    <dgm:pt modelId="{21FDB40F-BDC6-4248-826F-31385B5F32B1}" type="pres">
      <dgm:prSet presAssocID="{DB6AA457-F75F-415D-BDD5-92045774FE4B}" presName="entireBox" presStyleLbl="node1" presStyleIdx="0" presStyleCnt="2"/>
      <dgm:spPr/>
    </dgm:pt>
    <dgm:pt modelId="{1D80821F-C1D5-4D6A-886C-ACC65D674DC8}" type="pres">
      <dgm:prSet presAssocID="{DB6AA457-F75F-415D-BDD5-92045774FE4B}" presName="descendantBox" presStyleCnt="0"/>
      <dgm:spPr/>
    </dgm:pt>
    <dgm:pt modelId="{E2EDF124-58B9-43B7-8960-52DB772A5178}" type="pres">
      <dgm:prSet presAssocID="{99C943DF-AAA4-4E2C-A283-FA2BF761F447}" presName="childTextBox" presStyleLbl="fgAccFollowNode1" presStyleIdx="0" presStyleCnt="3">
        <dgm:presLayoutVars>
          <dgm:bulletEnabled val="1"/>
        </dgm:presLayoutVars>
      </dgm:prSet>
      <dgm:spPr/>
    </dgm:pt>
    <dgm:pt modelId="{0226793B-92A0-4530-A8D1-D80AF6A16C31}" type="pres">
      <dgm:prSet presAssocID="{F14B97BF-E90F-4D5A-A42B-6364BCB81249}" presName="sp" presStyleCnt="0"/>
      <dgm:spPr/>
    </dgm:pt>
    <dgm:pt modelId="{1A669411-1539-46A4-9D6E-2C85E15B0FA6}" type="pres">
      <dgm:prSet presAssocID="{C712D637-7FF1-401C-9304-F85D1B95B226}" presName="arrowAndChildren" presStyleCnt="0"/>
      <dgm:spPr/>
    </dgm:pt>
    <dgm:pt modelId="{859CA2CA-8A33-4975-9F01-7A3C8BB729DE}" type="pres">
      <dgm:prSet presAssocID="{C712D637-7FF1-401C-9304-F85D1B95B226}" presName="parentTextArrow" presStyleLbl="node1" presStyleIdx="0" presStyleCnt="2"/>
      <dgm:spPr/>
    </dgm:pt>
    <dgm:pt modelId="{A48265CE-F3A3-46DB-9DD2-97590B4DBB84}" type="pres">
      <dgm:prSet presAssocID="{C712D637-7FF1-401C-9304-F85D1B95B226}" presName="arrow" presStyleLbl="node1" presStyleIdx="1" presStyleCnt="2"/>
      <dgm:spPr/>
    </dgm:pt>
    <dgm:pt modelId="{DB89CC08-BF2F-4B2E-B88D-22F7BE6ECA5F}" type="pres">
      <dgm:prSet presAssocID="{C712D637-7FF1-401C-9304-F85D1B95B226}" presName="descendantArrow" presStyleCnt="0"/>
      <dgm:spPr/>
    </dgm:pt>
    <dgm:pt modelId="{59FFE57C-E5F2-4FBD-AA4D-8DB27381892F}" type="pres">
      <dgm:prSet presAssocID="{743FE7B1-011B-42E6-8768-1EB3E95741FA}" presName="childTextArrow" presStyleLbl="fgAccFollowNode1" presStyleIdx="1" presStyleCnt="3">
        <dgm:presLayoutVars>
          <dgm:bulletEnabled val="1"/>
        </dgm:presLayoutVars>
      </dgm:prSet>
      <dgm:spPr/>
    </dgm:pt>
    <dgm:pt modelId="{984AA64C-26AF-438E-A42C-001C44A0E19A}" type="pres">
      <dgm:prSet presAssocID="{9AED13F0-3B13-44FB-A10B-4CB18FE7A33E}" presName="childTextArrow" presStyleLbl="fgAccFollowNode1" presStyleIdx="2" presStyleCnt="3">
        <dgm:presLayoutVars>
          <dgm:bulletEnabled val="1"/>
        </dgm:presLayoutVars>
      </dgm:prSet>
      <dgm:spPr/>
    </dgm:pt>
  </dgm:ptLst>
  <dgm:cxnLst>
    <dgm:cxn modelId="{1D511413-BA69-4C30-A06E-819D3DD30080}" type="presOf" srcId="{743FE7B1-011B-42E6-8768-1EB3E95741FA}" destId="{59FFE57C-E5F2-4FBD-AA4D-8DB27381892F}" srcOrd="0" destOrd="0" presId="urn:microsoft.com/office/officeart/2005/8/layout/process4"/>
    <dgm:cxn modelId="{6D29C741-1B1E-4EBC-A0C7-F287A8ED285A}" srcId="{C712D637-7FF1-401C-9304-F85D1B95B226}" destId="{743FE7B1-011B-42E6-8768-1EB3E95741FA}" srcOrd="0" destOrd="0" parTransId="{921AFB12-2D70-40FB-8AB1-299E0FF2C5A6}" sibTransId="{FFAF77DD-A644-4C36-8908-6204BB0D9268}"/>
    <dgm:cxn modelId="{9653D664-EC18-40D7-9F5E-3B27A70DCA4D}" srcId="{CD5204CD-6958-4A55-82AA-4AD73B3B6A19}" destId="{C712D637-7FF1-401C-9304-F85D1B95B226}" srcOrd="0" destOrd="0" parTransId="{05E1DD5C-7FEF-48F0-9651-C74D082ACBA9}" sibTransId="{F14B97BF-E90F-4D5A-A42B-6364BCB81249}"/>
    <dgm:cxn modelId="{2F493247-DD71-42E2-BA13-315F9C6D9D25}" type="presOf" srcId="{C712D637-7FF1-401C-9304-F85D1B95B226}" destId="{A48265CE-F3A3-46DB-9DD2-97590B4DBB84}" srcOrd="1" destOrd="0" presId="urn:microsoft.com/office/officeart/2005/8/layout/process4"/>
    <dgm:cxn modelId="{7348544C-742E-4F6F-98AD-2CAEC7996941}" type="presOf" srcId="{DB6AA457-F75F-415D-BDD5-92045774FE4B}" destId="{41DEE8B9-EBDF-4D87-B9D6-7FBC4A9A6A59}" srcOrd="0" destOrd="0" presId="urn:microsoft.com/office/officeart/2005/8/layout/process4"/>
    <dgm:cxn modelId="{F9232B4D-645E-4C93-A5D6-A89B30504327}" srcId="{DB6AA457-F75F-415D-BDD5-92045774FE4B}" destId="{99C943DF-AAA4-4E2C-A283-FA2BF761F447}" srcOrd="0" destOrd="0" parTransId="{20F107AF-35DA-4D25-AB35-B8AD821D3FE7}" sibTransId="{4802CB64-7B32-458C-A9FF-C35C0A51E69A}"/>
    <dgm:cxn modelId="{93F76B4F-907D-4630-B1A9-C3BE3C102DFF}" srcId="{CD5204CD-6958-4A55-82AA-4AD73B3B6A19}" destId="{DB6AA457-F75F-415D-BDD5-92045774FE4B}" srcOrd="1" destOrd="0" parTransId="{195DBB62-3C1E-4BED-ADB6-6E31CA6ABD63}" sibTransId="{C684833D-85CC-4010-A138-ABC65E139C69}"/>
    <dgm:cxn modelId="{8C9BD688-12E5-4F5A-8BDA-E772A4740AB3}" type="presOf" srcId="{C712D637-7FF1-401C-9304-F85D1B95B226}" destId="{859CA2CA-8A33-4975-9F01-7A3C8BB729DE}" srcOrd="0" destOrd="0" presId="urn:microsoft.com/office/officeart/2005/8/layout/process4"/>
    <dgm:cxn modelId="{E0A003B8-2398-474D-8C35-0D9682D2B1A6}" type="presOf" srcId="{99C943DF-AAA4-4E2C-A283-FA2BF761F447}" destId="{E2EDF124-58B9-43B7-8960-52DB772A5178}" srcOrd="0" destOrd="0" presId="urn:microsoft.com/office/officeart/2005/8/layout/process4"/>
    <dgm:cxn modelId="{8F9C94B8-2722-4DFB-8419-922357272B6B}" type="presOf" srcId="{CD5204CD-6958-4A55-82AA-4AD73B3B6A19}" destId="{31D3AE5D-DA06-4E2D-9D68-F5531DFE7C2B}" srcOrd="0" destOrd="0" presId="urn:microsoft.com/office/officeart/2005/8/layout/process4"/>
    <dgm:cxn modelId="{B0C37DCF-85DE-4896-8101-992ED3A95CB9}" type="presOf" srcId="{9AED13F0-3B13-44FB-A10B-4CB18FE7A33E}" destId="{984AA64C-26AF-438E-A42C-001C44A0E19A}" srcOrd="0" destOrd="0" presId="urn:microsoft.com/office/officeart/2005/8/layout/process4"/>
    <dgm:cxn modelId="{93543FDB-0A40-472A-B355-27763DFF71C0}" type="presOf" srcId="{DB6AA457-F75F-415D-BDD5-92045774FE4B}" destId="{21FDB40F-BDC6-4248-826F-31385B5F32B1}" srcOrd="1" destOrd="0" presId="urn:microsoft.com/office/officeart/2005/8/layout/process4"/>
    <dgm:cxn modelId="{5CA9A5FC-F80C-4759-9B5E-CCCACF3ED094}" srcId="{C712D637-7FF1-401C-9304-F85D1B95B226}" destId="{9AED13F0-3B13-44FB-A10B-4CB18FE7A33E}" srcOrd="1" destOrd="0" parTransId="{FA28E381-618B-47A2-8971-D0D1A55828D9}" sibTransId="{ABA45FEB-6893-43E9-ABD3-4871BA6411BD}"/>
    <dgm:cxn modelId="{92AA4AF1-D5FE-45A8-813B-B9A590E0BC25}" type="presParOf" srcId="{31D3AE5D-DA06-4E2D-9D68-F5531DFE7C2B}" destId="{6F56037E-6FDA-403D-AA9C-22745CDD8C62}" srcOrd="0" destOrd="0" presId="urn:microsoft.com/office/officeart/2005/8/layout/process4"/>
    <dgm:cxn modelId="{DDF30653-485E-45CF-8F67-2E18E4C9F1D5}" type="presParOf" srcId="{6F56037E-6FDA-403D-AA9C-22745CDD8C62}" destId="{41DEE8B9-EBDF-4D87-B9D6-7FBC4A9A6A59}" srcOrd="0" destOrd="0" presId="urn:microsoft.com/office/officeart/2005/8/layout/process4"/>
    <dgm:cxn modelId="{CA8C0781-275A-4CAB-AC36-66338BE8B455}" type="presParOf" srcId="{6F56037E-6FDA-403D-AA9C-22745CDD8C62}" destId="{21FDB40F-BDC6-4248-826F-31385B5F32B1}" srcOrd="1" destOrd="0" presId="urn:microsoft.com/office/officeart/2005/8/layout/process4"/>
    <dgm:cxn modelId="{0BC45A01-F8EF-480E-B033-B46591941E22}" type="presParOf" srcId="{6F56037E-6FDA-403D-AA9C-22745CDD8C62}" destId="{1D80821F-C1D5-4D6A-886C-ACC65D674DC8}" srcOrd="2" destOrd="0" presId="urn:microsoft.com/office/officeart/2005/8/layout/process4"/>
    <dgm:cxn modelId="{E523020A-677F-46ED-B252-D9D6A79CBD9A}" type="presParOf" srcId="{1D80821F-C1D5-4D6A-886C-ACC65D674DC8}" destId="{E2EDF124-58B9-43B7-8960-52DB772A5178}" srcOrd="0" destOrd="0" presId="urn:microsoft.com/office/officeart/2005/8/layout/process4"/>
    <dgm:cxn modelId="{DF157FA0-6CFF-475F-B2C1-C14A30CA284D}" type="presParOf" srcId="{31D3AE5D-DA06-4E2D-9D68-F5531DFE7C2B}" destId="{0226793B-92A0-4530-A8D1-D80AF6A16C31}" srcOrd="1" destOrd="0" presId="urn:microsoft.com/office/officeart/2005/8/layout/process4"/>
    <dgm:cxn modelId="{D9B8890F-622F-4EF7-B8C9-501999392107}" type="presParOf" srcId="{31D3AE5D-DA06-4E2D-9D68-F5531DFE7C2B}" destId="{1A669411-1539-46A4-9D6E-2C85E15B0FA6}" srcOrd="2" destOrd="0" presId="urn:microsoft.com/office/officeart/2005/8/layout/process4"/>
    <dgm:cxn modelId="{CF2E4F72-F757-4A14-BF45-750381229016}" type="presParOf" srcId="{1A669411-1539-46A4-9D6E-2C85E15B0FA6}" destId="{859CA2CA-8A33-4975-9F01-7A3C8BB729DE}" srcOrd="0" destOrd="0" presId="urn:microsoft.com/office/officeart/2005/8/layout/process4"/>
    <dgm:cxn modelId="{4476044B-B0FF-4572-BB01-9732B848392A}" type="presParOf" srcId="{1A669411-1539-46A4-9D6E-2C85E15B0FA6}" destId="{A48265CE-F3A3-46DB-9DD2-97590B4DBB84}" srcOrd="1" destOrd="0" presId="urn:microsoft.com/office/officeart/2005/8/layout/process4"/>
    <dgm:cxn modelId="{108CBA6F-ABE6-49B0-8D57-CCB454AC970F}" type="presParOf" srcId="{1A669411-1539-46A4-9D6E-2C85E15B0FA6}" destId="{DB89CC08-BF2F-4B2E-B88D-22F7BE6ECA5F}" srcOrd="2" destOrd="0" presId="urn:microsoft.com/office/officeart/2005/8/layout/process4"/>
    <dgm:cxn modelId="{C675B826-3900-4575-89A0-DB78CA5B441C}" type="presParOf" srcId="{DB89CC08-BF2F-4B2E-B88D-22F7BE6ECA5F}" destId="{59FFE57C-E5F2-4FBD-AA4D-8DB27381892F}" srcOrd="0" destOrd="0" presId="urn:microsoft.com/office/officeart/2005/8/layout/process4"/>
    <dgm:cxn modelId="{7855FEDA-D330-4AA9-9D4A-5144001FDD12}" type="presParOf" srcId="{DB89CC08-BF2F-4B2E-B88D-22F7BE6ECA5F}" destId="{984AA64C-26AF-438E-A42C-001C44A0E19A}" srcOrd="1"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2D5923-D225-4624-B50E-34C54F9385BA}">
      <dsp:nvSpPr>
        <dsp:cNvPr id="0" name=""/>
        <dsp:cNvSpPr/>
      </dsp:nvSpPr>
      <dsp:spPr>
        <a:xfrm>
          <a:off x="0" y="2552101"/>
          <a:ext cx="4267200" cy="1674454"/>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a:t>Step 2</a:t>
          </a:r>
        </a:p>
      </dsp:txBody>
      <dsp:txXfrm>
        <a:off x="0" y="2552101"/>
        <a:ext cx="4267200" cy="904205"/>
      </dsp:txXfrm>
    </dsp:sp>
    <dsp:sp modelId="{070BD209-B96C-4E65-89ED-226D9E1739ED}">
      <dsp:nvSpPr>
        <dsp:cNvPr id="0" name=""/>
        <dsp:cNvSpPr/>
      </dsp:nvSpPr>
      <dsp:spPr>
        <a:xfrm>
          <a:off x="0" y="3422817"/>
          <a:ext cx="4267200" cy="77024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35560" rIns="199136" bIns="35560" numCol="1" spcCol="1270" anchor="ctr" anchorCtr="0">
          <a:noAutofit/>
        </a:bodyPr>
        <a:lstStyle/>
        <a:p>
          <a:pPr marL="0" lvl="0" indent="0" algn="ctr" defTabSz="1244600">
            <a:lnSpc>
              <a:spcPct val="90000"/>
            </a:lnSpc>
            <a:spcBef>
              <a:spcPct val="0"/>
            </a:spcBef>
            <a:spcAft>
              <a:spcPct val="35000"/>
            </a:spcAft>
            <a:buNone/>
          </a:pPr>
          <a:r>
            <a:rPr lang="en-US" sz="2800" kern="1200"/>
            <a:t>Writing data to Mongo DB</a:t>
          </a:r>
        </a:p>
      </dsp:txBody>
      <dsp:txXfrm>
        <a:off x="0" y="3422817"/>
        <a:ext cx="4267200" cy="770249"/>
      </dsp:txXfrm>
    </dsp:sp>
    <dsp:sp modelId="{A48265CE-F3A3-46DB-9DD2-97590B4DBB84}">
      <dsp:nvSpPr>
        <dsp:cNvPr id="0" name=""/>
        <dsp:cNvSpPr/>
      </dsp:nvSpPr>
      <dsp:spPr>
        <a:xfrm rot="10800000">
          <a:off x="0" y="0"/>
          <a:ext cx="4267200" cy="2575311"/>
        </a:xfrm>
        <a:prstGeom prst="upArrowCallout">
          <a:avLst/>
        </a:prstGeom>
        <a:solidFill>
          <a:schemeClr val="accent3">
            <a:hueOff val="-5069114"/>
            <a:satOff val="-23387"/>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227584" rIns="227584" bIns="227584" numCol="1" spcCol="1270" anchor="ctr" anchorCtr="0">
          <a:noAutofit/>
        </a:bodyPr>
        <a:lstStyle/>
        <a:p>
          <a:pPr marL="0" lvl="0" indent="0" algn="ctr" defTabSz="1422400">
            <a:lnSpc>
              <a:spcPct val="90000"/>
            </a:lnSpc>
            <a:spcBef>
              <a:spcPct val="0"/>
            </a:spcBef>
            <a:spcAft>
              <a:spcPct val="35000"/>
            </a:spcAft>
            <a:buNone/>
          </a:pPr>
          <a:r>
            <a:rPr lang="en-US" sz="3200" kern="1200"/>
            <a:t>Step 1</a:t>
          </a:r>
        </a:p>
      </dsp:txBody>
      <dsp:txXfrm rot="-10800000">
        <a:off x="0" y="0"/>
        <a:ext cx="4267200" cy="903934"/>
      </dsp:txXfrm>
    </dsp:sp>
    <dsp:sp modelId="{59FFE57C-E5F2-4FBD-AA4D-8DB27381892F}">
      <dsp:nvSpPr>
        <dsp:cNvPr id="0" name=""/>
        <dsp:cNvSpPr/>
      </dsp:nvSpPr>
      <dsp:spPr>
        <a:xfrm>
          <a:off x="0" y="905841"/>
          <a:ext cx="4267200" cy="770018"/>
        </a:xfrm>
        <a:prstGeom prst="rect">
          <a:avLst/>
        </a:prstGeom>
        <a:solidFill>
          <a:schemeClr val="accent3">
            <a:tint val="40000"/>
            <a:alpha val="90000"/>
            <a:hueOff val="-5483455"/>
            <a:satOff val="-2863"/>
            <a:lumOff val="247"/>
            <a:alphaOff val="0"/>
          </a:schemeClr>
        </a:solidFill>
        <a:ln w="12700" cap="flat" cmpd="sng" algn="ctr">
          <a:solidFill>
            <a:schemeClr val="accent3">
              <a:tint val="40000"/>
              <a:alpha val="90000"/>
              <a:hueOff val="-5483455"/>
              <a:satOff val="-2863"/>
              <a:lumOff val="24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35560" rIns="199136" bIns="35560" numCol="1" spcCol="1270" anchor="ctr" anchorCtr="0">
          <a:noAutofit/>
        </a:bodyPr>
        <a:lstStyle/>
        <a:p>
          <a:pPr marL="0" lvl="0" indent="0" algn="ctr" defTabSz="1244600">
            <a:lnSpc>
              <a:spcPct val="90000"/>
            </a:lnSpc>
            <a:spcBef>
              <a:spcPct val="0"/>
            </a:spcBef>
            <a:spcAft>
              <a:spcPct val="35000"/>
            </a:spcAft>
            <a:buNone/>
          </a:pPr>
          <a:r>
            <a:rPr lang="en-US" sz="2800" kern="1200"/>
            <a:t>Crawling data</a:t>
          </a:r>
        </a:p>
      </dsp:txBody>
      <dsp:txXfrm>
        <a:off x="0" y="905841"/>
        <a:ext cx="4267200" cy="7700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52F9F5-2482-4D52-A33E-BE0263F4B0EA}">
      <dsp:nvSpPr>
        <dsp:cNvPr id="0" name=""/>
        <dsp:cNvSpPr/>
      </dsp:nvSpPr>
      <dsp:spPr>
        <a:xfrm>
          <a:off x="0" y="3443976"/>
          <a:ext cx="4800600" cy="113038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a:t>Step 5 - Spark</a:t>
          </a:r>
        </a:p>
      </dsp:txBody>
      <dsp:txXfrm>
        <a:off x="0" y="3443976"/>
        <a:ext cx="4800600" cy="610410"/>
      </dsp:txXfrm>
    </dsp:sp>
    <dsp:sp modelId="{C4F2ADBF-C592-483D-A6FF-5DB9D2A90309}">
      <dsp:nvSpPr>
        <dsp:cNvPr id="0" name=""/>
        <dsp:cNvSpPr/>
      </dsp:nvSpPr>
      <dsp:spPr>
        <a:xfrm>
          <a:off x="2344" y="4031779"/>
          <a:ext cx="1598637" cy="51997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9050" rIns="106680" bIns="19050" numCol="1" spcCol="1270" anchor="ctr" anchorCtr="0">
          <a:noAutofit/>
        </a:bodyPr>
        <a:lstStyle/>
        <a:p>
          <a:pPr marL="0" lvl="0" indent="0" algn="ctr" defTabSz="666750">
            <a:lnSpc>
              <a:spcPct val="90000"/>
            </a:lnSpc>
            <a:spcBef>
              <a:spcPct val="0"/>
            </a:spcBef>
            <a:spcAft>
              <a:spcPct val="35000"/>
            </a:spcAft>
            <a:buNone/>
          </a:pPr>
          <a:r>
            <a:rPr lang="en-US" sz="1500" kern="1200"/>
            <a:t>Reading data from Kafka topics</a:t>
          </a:r>
        </a:p>
      </dsp:txBody>
      <dsp:txXfrm>
        <a:off x="2344" y="4031779"/>
        <a:ext cx="1598637" cy="519979"/>
      </dsp:txXfrm>
    </dsp:sp>
    <dsp:sp modelId="{0F0AC827-ACAE-4C23-875D-A4B53006A73F}">
      <dsp:nvSpPr>
        <dsp:cNvPr id="0" name=""/>
        <dsp:cNvSpPr/>
      </dsp:nvSpPr>
      <dsp:spPr>
        <a:xfrm>
          <a:off x="1600981" y="4031779"/>
          <a:ext cx="1598637" cy="519979"/>
        </a:xfrm>
        <a:prstGeom prst="rect">
          <a:avLst/>
        </a:prstGeom>
        <a:solidFill>
          <a:schemeClr val="accent3">
            <a:tint val="40000"/>
            <a:alpha val="90000"/>
            <a:hueOff val="-1370864"/>
            <a:satOff val="-716"/>
            <a:lumOff val="62"/>
            <a:alphaOff val="0"/>
          </a:schemeClr>
        </a:solidFill>
        <a:ln w="12700" cap="flat" cmpd="sng" algn="ctr">
          <a:solidFill>
            <a:schemeClr val="accent3">
              <a:tint val="40000"/>
              <a:alpha val="90000"/>
              <a:hueOff val="-1370864"/>
              <a:satOff val="-716"/>
              <a:lumOff val="6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9050" rIns="106680" bIns="19050" numCol="1" spcCol="1270" anchor="ctr" anchorCtr="0">
          <a:noAutofit/>
        </a:bodyPr>
        <a:lstStyle/>
        <a:p>
          <a:pPr marL="0" lvl="0" indent="0" algn="ctr" defTabSz="666750">
            <a:lnSpc>
              <a:spcPct val="90000"/>
            </a:lnSpc>
            <a:spcBef>
              <a:spcPct val="0"/>
            </a:spcBef>
            <a:spcAft>
              <a:spcPct val="35000"/>
            </a:spcAft>
            <a:buNone/>
          </a:pPr>
          <a:r>
            <a:rPr lang="en-US" sz="1500" kern="1200"/>
            <a:t>Transforming &amp; cleaning data</a:t>
          </a:r>
        </a:p>
      </dsp:txBody>
      <dsp:txXfrm>
        <a:off x="1600981" y="4031779"/>
        <a:ext cx="1598637" cy="519979"/>
      </dsp:txXfrm>
    </dsp:sp>
    <dsp:sp modelId="{2E3F078C-A758-46E9-9CF5-F7D1AAE1E564}">
      <dsp:nvSpPr>
        <dsp:cNvPr id="0" name=""/>
        <dsp:cNvSpPr/>
      </dsp:nvSpPr>
      <dsp:spPr>
        <a:xfrm>
          <a:off x="3199618" y="4031779"/>
          <a:ext cx="1598637" cy="519979"/>
        </a:xfrm>
        <a:prstGeom prst="rect">
          <a:avLst/>
        </a:prstGeom>
        <a:solidFill>
          <a:schemeClr val="accent3">
            <a:tint val="40000"/>
            <a:alpha val="90000"/>
            <a:hueOff val="-2741727"/>
            <a:satOff val="-1431"/>
            <a:lumOff val="123"/>
            <a:alphaOff val="0"/>
          </a:schemeClr>
        </a:solidFill>
        <a:ln w="12700" cap="flat" cmpd="sng" algn="ctr">
          <a:solidFill>
            <a:schemeClr val="accent3">
              <a:tint val="40000"/>
              <a:alpha val="90000"/>
              <a:hueOff val="-2741727"/>
              <a:satOff val="-1431"/>
              <a:lumOff val="12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9050" rIns="106680" bIns="19050" numCol="1" spcCol="1270" anchor="ctr" anchorCtr="0">
          <a:noAutofit/>
        </a:bodyPr>
        <a:lstStyle/>
        <a:p>
          <a:pPr marL="0" lvl="0" indent="0" algn="ctr" defTabSz="666750">
            <a:lnSpc>
              <a:spcPct val="90000"/>
            </a:lnSpc>
            <a:spcBef>
              <a:spcPct val="0"/>
            </a:spcBef>
            <a:spcAft>
              <a:spcPct val="35000"/>
            </a:spcAft>
            <a:buNone/>
          </a:pPr>
          <a:r>
            <a:rPr lang="en-US" sz="1500" kern="1200"/>
            <a:t>Writing data to Postgres</a:t>
          </a:r>
        </a:p>
      </dsp:txBody>
      <dsp:txXfrm>
        <a:off x="3199618" y="4031779"/>
        <a:ext cx="1598637" cy="519979"/>
      </dsp:txXfrm>
    </dsp:sp>
    <dsp:sp modelId="{80AD606B-F25E-46DF-B405-18F7D2EAE74A}">
      <dsp:nvSpPr>
        <dsp:cNvPr id="0" name=""/>
        <dsp:cNvSpPr/>
      </dsp:nvSpPr>
      <dsp:spPr>
        <a:xfrm rot="10800000">
          <a:off x="0" y="1722392"/>
          <a:ext cx="4800600" cy="1738539"/>
        </a:xfrm>
        <a:prstGeom prst="upArrowCallout">
          <a:avLst/>
        </a:prstGeom>
        <a:solidFill>
          <a:schemeClr val="accent3">
            <a:hueOff val="-2534557"/>
            <a:satOff val="-1169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a:t>Step 4 - Kafka</a:t>
          </a:r>
        </a:p>
      </dsp:txBody>
      <dsp:txXfrm rot="-10800000">
        <a:off x="0" y="1722392"/>
        <a:ext cx="4800600" cy="610227"/>
      </dsp:txXfrm>
    </dsp:sp>
    <dsp:sp modelId="{A8E0F749-66B2-490B-99E9-CC106B163B16}">
      <dsp:nvSpPr>
        <dsp:cNvPr id="0" name=""/>
        <dsp:cNvSpPr/>
      </dsp:nvSpPr>
      <dsp:spPr>
        <a:xfrm>
          <a:off x="0" y="2332619"/>
          <a:ext cx="4800600" cy="519823"/>
        </a:xfrm>
        <a:prstGeom prst="rect">
          <a:avLst/>
        </a:prstGeom>
        <a:solidFill>
          <a:schemeClr val="accent3">
            <a:tint val="40000"/>
            <a:alpha val="90000"/>
            <a:hueOff val="-4112591"/>
            <a:satOff val="-2147"/>
            <a:lumOff val="185"/>
            <a:alphaOff val="0"/>
          </a:schemeClr>
        </a:solidFill>
        <a:ln w="12700" cap="flat" cmpd="sng" algn="ctr">
          <a:solidFill>
            <a:schemeClr val="accent3">
              <a:tint val="40000"/>
              <a:alpha val="90000"/>
              <a:hueOff val="-4112591"/>
              <a:satOff val="-2147"/>
              <a:lumOff val="18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9050" rIns="106680" bIns="19050" numCol="1" spcCol="1270" anchor="ctr" anchorCtr="0">
          <a:noAutofit/>
        </a:bodyPr>
        <a:lstStyle/>
        <a:p>
          <a:pPr marL="0" lvl="0" indent="0" algn="ctr" defTabSz="666750">
            <a:lnSpc>
              <a:spcPct val="90000"/>
            </a:lnSpc>
            <a:spcBef>
              <a:spcPct val="0"/>
            </a:spcBef>
            <a:spcAft>
              <a:spcPct val="35000"/>
            </a:spcAft>
            <a:buNone/>
          </a:pPr>
          <a:r>
            <a:rPr lang="en-US" sz="1500" kern="1200"/>
            <a:t>Retrieving data from topics</a:t>
          </a:r>
        </a:p>
      </dsp:txBody>
      <dsp:txXfrm>
        <a:off x="0" y="2332619"/>
        <a:ext cx="4800600" cy="519823"/>
      </dsp:txXfrm>
    </dsp:sp>
    <dsp:sp modelId="{A48265CE-F3A3-46DB-9DD2-97590B4DBB84}">
      <dsp:nvSpPr>
        <dsp:cNvPr id="0" name=""/>
        <dsp:cNvSpPr/>
      </dsp:nvSpPr>
      <dsp:spPr>
        <a:xfrm rot="10800000">
          <a:off x="0" y="808"/>
          <a:ext cx="4800600" cy="1738539"/>
        </a:xfrm>
        <a:prstGeom prst="upArrowCallout">
          <a:avLst/>
        </a:prstGeom>
        <a:solidFill>
          <a:schemeClr val="accent3">
            <a:hueOff val="-5069114"/>
            <a:satOff val="-23387"/>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a:t>Step 3 - MongoDB</a:t>
          </a:r>
        </a:p>
      </dsp:txBody>
      <dsp:txXfrm rot="-10800000">
        <a:off x="0" y="808"/>
        <a:ext cx="4800600" cy="610227"/>
      </dsp:txXfrm>
    </dsp:sp>
    <dsp:sp modelId="{59FFE57C-E5F2-4FBD-AA4D-8DB27381892F}">
      <dsp:nvSpPr>
        <dsp:cNvPr id="0" name=""/>
        <dsp:cNvSpPr/>
      </dsp:nvSpPr>
      <dsp:spPr>
        <a:xfrm>
          <a:off x="0" y="611036"/>
          <a:ext cx="4800600" cy="519823"/>
        </a:xfrm>
        <a:prstGeom prst="rect">
          <a:avLst/>
        </a:prstGeom>
        <a:solidFill>
          <a:schemeClr val="accent3">
            <a:tint val="40000"/>
            <a:alpha val="90000"/>
            <a:hueOff val="-5483455"/>
            <a:satOff val="-2863"/>
            <a:lumOff val="247"/>
            <a:alphaOff val="0"/>
          </a:schemeClr>
        </a:solidFill>
        <a:ln w="12700" cap="flat" cmpd="sng" algn="ctr">
          <a:solidFill>
            <a:schemeClr val="accent3">
              <a:tint val="40000"/>
              <a:alpha val="90000"/>
              <a:hueOff val="-5483455"/>
              <a:satOff val="-2863"/>
              <a:lumOff val="24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9050" rIns="106680" bIns="19050" numCol="1" spcCol="1270" anchor="ctr" anchorCtr="0">
          <a:noAutofit/>
        </a:bodyPr>
        <a:lstStyle/>
        <a:p>
          <a:pPr marL="0" lvl="0" indent="0" algn="ctr" defTabSz="666750">
            <a:lnSpc>
              <a:spcPct val="90000"/>
            </a:lnSpc>
            <a:spcBef>
              <a:spcPct val="0"/>
            </a:spcBef>
            <a:spcAft>
              <a:spcPct val="35000"/>
            </a:spcAft>
            <a:buNone/>
          </a:pPr>
          <a:r>
            <a:rPr lang="en-US" sz="1500" kern="1200"/>
            <a:t>Creating &amp; registering Kafka topics</a:t>
          </a:r>
        </a:p>
      </dsp:txBody>
      <dsp:txXfrm>
        <a:off x="0" y="611036"/>
        <a:ext cx="4800600" cy="5198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52F9F5-2482-4D52-A33E-BE0263F4B0EA}">
      <dsp:nvSpPr>
        <dsp:cNvPr id="0" name=""/>
        <dsp:cNvSpPr/>
      </dsp:nvSpPr>
      <dsp:spPr>
        <a:xfrm>
          <a:off x="0" y="3443976"/>
          <a:ext cx="4800600" cy="113038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a:t>Step 8 - Spark</a:t>
          </a:r>
        </a:p>
      </dsp:txBody>
      <dsp:txXfrm>
        <a:off x="0" y="3443976"/>
        <a:ext cx="4800600" cy="610410"/>
      </dsp:txXfrm>
    </dsp:sp>
    <dsp:sp modelId="{C4F2ADBF-C592-483D-A6FF-5DB9D2A90309}">
      <dsp:nvSpPr>
        <dsp:cNvPr id="0" name=""/>
        <dsp:cNvSpPr/>
      </dsp:nvSpPr>
      <dsp:spPr>
        <a:xfrm>
          <a:off x="0" y="4031779"/>
          <a:ext cx="2400300" cy="51997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21590" rIns="120904" bIns="21590" numCol="1" spcCol="1270" anchor="ctr" anchorCtr="0">
          <a:noAutofit/>
        </a:bodyPr>
        <a:lstStyle/>
        <a:p>
          <a:pPr marL="0" lvl="0" indent="0" algn="ctr" defTabSz="755650">
            <a:lnSpc>
              <a:spcPct val="90000"/>
            </a:lnSpc>
            <a:spcBef>
              <a:spcPct val="0"/>
            </a:spcBef>
            <a:spcAft>
              <a:spcPct val="35000"/>
            </a:spcAft>
            <a:buNone/>
          </a:pPr>
          <a:r>
            <a:rPr lang="en-US" sz="1700" kern="1200"/>
            <a:t>Creating data for SSMS tables</a:t>
          </a:r>
        </a:p>
      </dsp:txBody>
      <dsp:txXfrm>
        <a:off x="0" y="4031779"/>
        <a:ext cx="2400300" cy="519979"/>
      </dsp:txXfrm>
    </dsp:sp>
    <dsp:sp modelId="{0F0AC827-ACAE-4C23-875D-A4B53006A73F}">
      <dsp:nvSpPr>
        <dsp:cNvPr id="0" name=""/>
        <dsp:cNvSpPr/>
      </dsp:nvSpPr>
      <dsp:spPr>
        <a:xfrm>
          <a:off x="2400300" y="4031779"/>
          <a:ext cx="2400300" cy="519979"/>
        </a:xfrm>
        <a:prstGeom prst="rect">
          <a:avLst/>
        </a:prstGeom>
        <a:solidFill>
          <a:schemeClr val="accent3">
            <a:tint val="40000"/>
            <a:alpha val="90000"/>
            <a:hueOff val="-1827818"/>
            <a:satOff val="-954"/>
            <a:lumOff val="82"/>
            <a:alphaOff val="0"/>
          </a:schemeClr>
        </a:solidFill>
        <a:ln w="12700" cap="flat" cmpd="sng" algn="ctr">
          <a:solidFill>
            <a:schemeClr val="accent3">
              <a:tint val="40000"/>
              <a:alpha val="90000"/>
              <a:hueOff val="-1827818"/>
              <a:satOff val="-954"/>
              <a:lumOff val="8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21590" rIns="120904" bIns="21590" numCol="1" spcCol="1270" anchor="ctr" anchorCtr="0">
          <a:noAutofit/>
        </a:bodyPr>
        <a:lstStyle/>
        <a:p>
          <a:pPr marL="0" lvl="0" indent="0" algn="ctr" defTabSz="755650">
            <a:lnSpc>
              <a:spcPct val="90000"/>
            </a:lnSpc>
            <a:spcBef>
              <a:spcPct val="0"/>
            </a:spcBef>
            <a:spcAft>
              <a:spcPct val="35000"/>
            </a:spcAft>
            <a:buNone/>
          </a:pPr>
          <a:r>
            <a:rPr lang="en-US" sz="1700" kern="1200"/>
            <a:t>Writing data tables to SSMS</a:t>
          </a:r>
        </a:p>
      </dsp:txBody>
      <dsp:txXfrm>
        <a:off x="2400300" y="4031779"/>
        <a:ext cx="2400300" cy="519979"/>
      </dsp:txXfrm>
    </dsp:sp>
    <dsp:sp modelId="{80AD606B-F25E-46DF-B405-18F7D2EAE74A}">
      <dsp:nvSpPr>
        <dsp:cNvPr id="0" name=""/>
        <dsp:cNvSpPr/>
      </dsp:nvSpPr>
      <dsp:spPr>
        <a:xfrm rot="10800000">
          <a:off x="0" y="1722392"/>
          <a:ext cx="4800600" cy="1738539"/>
        </a:xfrm>
        <a:prstGeom prst="upArrowCallout">
          <a:avLst/>
        </a:prstGeom>
        <a:solidFill>
          <a:schemeClr val="accent3">
            <a:hueOff val="-2534557"/>
            <a:satOff val="-11694"/>
            <a:lumOff val="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a:t>Step 7 - SQLCMD</a:t>
          </a:r>
        </a:p>
      </dsp:txBody>
      <dsp:txXfrm rot="-10800000">
        <a:off x="0" y="1722392"/>
        <a:ext cx="4800600" cy="610227"/>
      </dsp:txXfrm>
    </dsp:sp>
    <dsp:sp modelId="{A8E0F749-66B2-490B-99E9-CC106B163B16}">
      <dsp:nvSpPr>
        <dsp:cNvPr id="0" name=""/>
        <dsp:cNvSpPr/>
      </dsp:nvSpPr>
      <dsp:spPr>
        <a:xfrm>
          <a:off x="0" y="2332619"/>
          <a:ext cx="4800600" cy="519823"/>
        </a:xfrm>
        <a:prstGeom prst="rect">
          <a:avLst/>
        </a:prstGeom>
        <a:solidFill>
          <a:schemeClr val="accent3">
            <a:tint val="40000"/>
            <a:alpha val="90000"/>
            <a:hueOff val="-3655637"/>
            <a:satOff val="-1909"/>
            <a:lumOff val="165"/>
            <a:alphaOff val="0"/>
          </a:schemeClr>
        </a:solidFill>
        <a:ln w="12700" cap="flat" cmpd="sng" algn="ctr">
          <a:solidFill>
            <a:schemeClr val="accent3">
              <a:tint val="40000"/>
              <a:alpha val="90000"/>
              <a:hueOff val="-3655637"/>
              <a:satOff val="-1909"/>
              <a:lumOff val="16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21590" rIns="120904" bIns="21590" numCol="1" spcCol="1270" anchor="ctr" anchorCtr="0">
          <a:noAutofit/>
        </a:bodyPr>
        <a:lstStyle/>
        <a:p>
          <a:pPr marL="0" lvl="0" indent="0" algn="ctr" defTabSz="755650">
            <a:lnSpc>
              <a:spcPct val="90000"/>
            </a:lnSpc>
            <a:spcBef>
              <a:spcPct val="0"/>
            </a:spcBef>
            <a:spcAft>
              <a:spcPct val="35000"/>
            </a:spcAft>
            <a:buNone/>
          </a:pPr>
          <a:r>
            <a:rPr lang="en-US" sz="1700" kern="1200"/>
            <a:t>Creating SSMS database &amp; tables</a:t>
          </a:r>
        </a:p>
      </dsp:txBody>
      <dsp:txXfrm>
        <a:off x="0" y="2332619"/>
        <a:ext cx="4800600" cy="519823"/>
      </dsp:txXfrm>
    </dsp:sp>
    <dsp:sp modelId="{A48265CE-F3A3-46DB-9DD2-97590B4DBB84}">
      <dsp:nvSpPr>
        <dsp:cNvPr id="0" name=""/>
        <dsp:cNvSpPr/>
      </dsp:nvSpPr>
      <dsp:spPr>
        <a:xfrm rot="10800000">
          <a:off x="0" y="808"/>
          <a:ext cx="4800600" cy="1738539"/>
        </a:xfrm>
        <a:prstGeom prst="upArrowCallout">
          <a:avLst/>
        </a:prstGeom>
        <a:solidFill>
          <a:schemeClr val="accent3">
            <a:hueOff val="-5069114"/>
            <a:satOff val="-23387"/>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a:t>Step 6 – MSSQL ODBC</a:t>
          </a:r>
        </a:p>
      </dsp:txBody>
      <dsp:txXfrm rot="-10800000">
        <a:off x="0" y="808"/>
        <a:ext cx="4800600" cy="610227"/>
      </dsp:txXfrm>
    </dsp:sp>
    <dsp:sp modelId="{59FFE57C-E5F2-4FBD-AA4D-8DB27381892F}">
      <dsp:nvSpPr>
        <dsp:cNvPr id="0" name=""/>
        <dsp:cNvSpPr/>
      </dsp:nvSpPr>
      <dsp:spPr>
        <a:xfrm>
          <a:off x="0" y="611036"/>
          <a:ext cx="4800600" cy="519823"/>
        </a:xfrm>
        <a:prstGeom prst="rect">
          <a:avLst/>
        </a:prstGeom>
        <a:solidFill>
          <a:schemeClr val="accent3">
            <a:tint val="40000"/>
            <a:alpha val="90000"/>
            <a:hueOff val="-5483455"/>
            <a:satOff val="-2863"/>
            <a:lumOff val="247"/>
            <a:alphaOff val="0"/>
          </a:schemeClr>
        </a:solidFill>
        <a:ln w="12700" cap="flat" cmpd="sng" algn="ctr">
          <a:solidFill>
            <a:schemeClr val="accent3">
              <a:tint val="40000"/>
              <a:alpha val="90000"/>
              <a:hueOff val="-5483455"/>
              <a:satOff val="-2863"/>
              <a:lumOff val="24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21590" rIns="120904" bIns="21590" numCol="1" spcCol="1270" anchor="ctr" anchorCtr="0">
          <a:noAutofit/>
        </a:bodyPr>
        <a:lstStyle/>
        <a:p>
          <a:pPr marL="0" lvl="0" indent="0" algn="ctr" defTabSz="755650">
            <a:lnSpc>
              <a:spcPct val="90000"/>
            </a:lnSpc>
            <a:spcBef>
              <a:spcPct val="0"/>
            </a:spcBef>
            <a:spcAft>
              <a:spcPct val="35000"/>
            </a:spcAft>
            <a:buNone/>
          </a:pPr>
          <a:r>
            <a:rPr lang="en-US" sz="1700" kern="1200"/>
            <a:t>Connecting </a:t>
          </a:r>
          <a:r>
            <a:rPr lang="en-US" sz="1700" kern="1200" err="1"/>
            <a:t>PySpark</a:t>
          </a:r>
          <a:r>
            <a:rPr lang="en-US" sz="1700" kern="1200"/>
            <a:t> to SSMS</a:t>
          </a:r>
        </a:p>
      </dsp:txBody>
      <dsp:txXfrm>
        <a:off x="0" y="611036"/>
        <a:ext cx="4800600" cy="51982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FDB40F-BDC6-4248-826F-31385B5F32B1}">
      <dsp:nvSpPr>
        <dsp:cNvPr id="0" name=""/>
        <dsp:cNvSpPr/>
      </dsp:nvSpPr>
      <dsp:spPr>
        <a:xfrm>
          <a:off x="0" y="2761360"/>
          <a:ext cx="4800600" cy="181175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241808" rIns="241808" bIns="241808" numCol="1" spcCol="1270" anchor="ctr" anchorCtr="0">
          <a:noAutofit/>
        </a:bodyPr>
        <a:lstStyle/>
        <a:p>
          <a:pPr marL="0" lvl="0" indent="0" algn="ctr" defTabSz="1511300">
            <a:lnSpc>
              <a:spcPct val="90000"/>
            </a:lnSpc>
            <a:spcBef>
              <a:spcPct val="0"/>
            </a:spcBef>
            <a:spcAft>
              <a:spcPct val="35000"/>
            </a:spcAft>
            <a:buNone/>
          </a:pPr>
          <a:r>
            <a:rPr lang="en-US" sz="3400" kern="1200"/>
            <a:t>Step 10 - SSAS</a:t>
          </a:r>
        </a:p>
      </dsp:txBody>
      <dsp:txXfrm>
        <a:off x="0" y="2761360"/>
        <a:ext cx="4800600" cy="978345"/>
      </dsp:txXfrm>
    </dsp:sp>
    <dsp:sp modelId="{E2EDF124-58B9-43B7-8960-52DB772A5178}">
      <dsp:nvSpPr>
        <dsp:cNvPr id="0" name=""/>
        <dsp:cNvSpPr/>
      </dsp:nvSpPr>
      <dsp:spPr>
        <a:xfrm>
          <a:off x="0" y="3703471"/>
          <a:ext cx="4800600" cy="833405"/>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33020" rIns="184912" bIns="33020" numCol="1" spcCol="1270" anchor="ctr" anchorCtr="0">
          <a:noAutofit/>
        </a:bodyPr>
        <a:lstStyle/>
        <a:p>
          <a:pPr marL="0" lvl="0" indent="0" algn="ctr" defTabSz="1155700">
            <a:lnSpc>
              <a:spcPct val="90000"/>
            </a:lnSpc>
            <a:spcBef>
              <a:spcPct val="0"/>
            </a:spcBef>
            <a:spcAft>
              <a:spcPct val="35000"/>
            </a:spcAft>
            <a:buNone/>
          </a:pPr>
          <a:r>
            <a:rPr lang="en-US" sz="2600" kern="1200"/>
            <a:t>Pre-executing calculations in cube database</a:t>
          </a:r>
        </a:p>
      </dsp:txBody>
      <dsp:txXfrm>
        <a:off x="0" y="3703471"/>
        <a:ext cx="4800600" cy="833405"/>
      </dsp:txXfrm>
    </dsp:sp>
    <dsp:sp modelId="{A48265CE-F3A3-46DB-9DD2-97590B4DBB84}">
      <dsp:nvSpPr>
        <dsp:cNvPr id="0" name=""/>
        <dsp:cNvSpPr/>
      </dsp:nvSpPr>
      <dsp:spPr>
        <a:xfrm rot="10800000">
          <a:off x="0" y="2063"/>
          <a:ext cx="4800600" cy="2786473"/>
        </a:xfrm>
        <a:prstGeom prst="upArrowCallout">
          <a:avLst/>
        </a:prstGeom>
        <a:solidFill>
          <a:schemeClr val="accent3">
            <a:hueOff val="-5069114"/>
            <a:satOff val="-23387"/>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241808" rIns="241808" bIns="241808" numCol="1" spcCol="1270" anchor="ctr" anchorCtr="0">
          <a:noAutofit/>
        </a:bodyPr>
        <a:lstStyle/>
        <a:p>
          <a:pPr marL="0" lvl="0" indent="0" algn="ctr" defTabSz="1511300">
            <a:lnSpc>
              <a:spcPct val="90000"/>
            </a:lnSpc>
            <a:spcBef>
              <a:spcPct val="0"/>
            </a:spcBef>
            <a:spcAft>
              <a:spcPct val="35000"/>
            </a:spcAft>
            <a:buNone/>
          </a:pPr>
          <a:r>
            <a:rPr lang="en-US" sz="3400" kern="1200"/>
            <a:t>Step 9 – Visual Studio</a:t>
          </a:r>
        </a:p>
      </dsp:txBody>
      <dsp:txXfrm rot="-10800000">
        <a:off x="0" y="2063"/>
        <a:ext cx="4800600" cy="978052"/>
      </dsp:txXfrm>
    </dsp:sp>
    <dsp:sp modelId="{59FFE57C-E5F2-4FBD-AA4D-8DB27381892F}">
      <dsp:nvSpPr>
        <dsp:cNvPr id="0" name=""/>
        <dsp:cNvSpPr/>
      </dsp:nvSpPr>
      <dsp:spPr>
        <a:xfrm>
          <a:off x="0" y="980115"/>
          <a:ext cx="2400300" cy="833155"/>
        </a:xfrm>
        <a:prstGeom prst="rect">
          <a:avLst/>
        </a:prstGeom>
        <a:solidFill>
          <a:schemeClr val="accent3">
            <a:tint val="40000"/>
            <a:alpha val="90000"/>
            <a:hueOff val="-2741727"/>
            <a:satOff val="-1431"/>
            <a:lumOff val="123"/>
            <a:alphaOff val="0"/>
          </a:schemeClr>
        </a:solidFill>
        <a:ln w="12700" cap="flat" cmpd="sng" algn="ctr">
          <a:solidFill>
            <a:schemeClr val="accent3">
              <a:tint val="40000"/>
              <a:alpha val="90000"/>
              <a:hueOff val="-2741727"/>
              <a:satOff val="-1431"/>
              <a:lumOff val="12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33020" rIns="184912" bIns="33020" numCol="1" spcCol="1270" anchor="ctr" anchorCtr="0">
          <a:noAutofit/>
        </a:bodyPr>
        <a:lstStyle/>
        <a:p>
          <a:pPr marL="0" lvl="0" indent="0" algn="ctr" defTabSz="1155700">
            <a:lnSpc>
              <a:spcPct val="90000"/>
            </a:lnSpc>
            <a:spcBef>
              <a:spcPct val="0"/>
            </a:spcBef>
            <a:spcAft>
              <a:spcPct val="35000"/>
            </a:spcAft>
            <a:buNone/>
          </a:pPr>
          <a:r>
            <a:rPr lang="en-US" sz="2600" kern="1200"/>
            <a:t>Connecting SSMS &amp; SSAS</a:t>
          </a:r>
        </a:p>
      </dsp:txBody>
      <dsp:txXfrm>
        <a:off x="0" y="980115"/>
        <a:ext cx="2400300" cy="833155"/>
      </dsp:txXfrm>
    </dsp:sp>
    <dsp:sp modelId="{984AA64C-26AF-438E-A42C-001C44A0E19A}">
      <dsp:nvSpPr>
        <dsp:cNvPr id="0" name=""/>
        <dsp:cNvSpPr/>
      </dsp:nvSpPr>
      <dsp:spPr>
        <a:xfrm>
          <a:off x="2400300" y="980115"/>
          <a:ext cx="2400300" cy="833155"/>
        </a:xfrm>
        <a:prstGeom prst="rect">
          <a:avLst/>
        </a:prstGeom>
        <a:solidFill>
          <a:schemeClr val="accent3">
            <a:tint val="40000"/>
            <a:alpha val="90000"/>
            <a:hueOff val="-5483455"/>
            <a:satOff val="-2863"/>
            <a:lumOff val="247"/>
            <a:alphaOff val="0"/>
          </a:schemeClr>
        </a:solidFill>
        <a:ln w="12700" cap="flat" cmpd="sng" algn="ctr">
          <a:solidFill>
            <a:schemeClr val="accent3">
              <a:tint val="40000"/>
              <a:alpha val="90000"/>
              <a:hueOff val="-5483455"/>
              <a:satOff val="-2863"/>
              <a:lumOff val="24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912" tIns="33020" rIns="184912" bIns="33020" numCol="1" spcCol="1270" anchor="ctr" anchorCtr="0">
          <a:noAutofit/>
        </a:bodyPr>
        <a:lstStyle/>
        <a:p>
          <a:pPr marL="0" lvl="0" indent="0" algn="ctr" defTabSz="1155700">
            <a:lnSpc>
              <a:spcPct val="90000"/>
            </a:lnSpc>
            <a:spcBef>
              <a:spcPct val="0"/>
            </a:spcBef>
            <a:spcAft>
              <a:spcPct val="35000"/>
            </a:spcAft>
            <a:buNone/>
          </a:pPr>
          <a:r>
            <a:rPr lang="en-US" sz="2600" kern="1200"/>
            <a:t>Designing cube database</a:t>
          </a:r>
        </a:p>
      </dsp:txBody>
      <dsp:txXfrm>
        <a:off x="2400300" y="980115"/>
        <a:ext cx="2400300" cy="833155"/>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43B725B-653D-4166-A8E9-72A38A1847CF}" type="datetimeFigureOut">
              <a:rPr lang="en-US"/>
              <a:t>8/29/2024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861E8E-D392-497B-BB21-122DD7C27CF3}" type="slidenum">
              <a:rPr/>
              <a:t>‹#›</a:t>
            </a:fld>
            <a:endParaRPr/>
          </a:p>
        </p:txBody>
      </p:sp>
    </p:spTree>
    <p:extLst>
      <p:ext uri="{BB962C8B-B14F-4D97-AF65-F5344CB8AC3E}">
        <p14:creationId xmlns:p14="http://schemas.microsoft.com/office/powerpoint/2010/main" val="12083530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3F64CD-0576-4A9A-BD06-7889D6E60BDC}" type="datetimeFigureOut">
              <a:rPr lang="en-US"/>
              <a:t>8/29/2024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55D449-B875-4B8D-8E66-224D27E54C9A}" type="slidenum">
              <a:rPr/>
              <a:t>‹#›</a:t>
            </a:fld>
            <a:endParaRPr/>
          </a:p>
        </p:txBody>
      </p:sp>
    </p:spTree>
    <p:extLst>
      <p:ext uri="{BB962C8B-B14F-4D97-AF65-F5344CB8AC3E}">
        <p14:creationId xmlns:p14="http://schemas.microsoft.com/office/powerpoint/2010/main" val="1349979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D9D9D9"/>
            </a:gs>
            <a:gs pos="100000">
              <a:schemeClr val="bg1"/>
            </a:gs>
          </a:gsLst>
          <a:lin ang="810000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26225" y="1828800"/>
            <a:ext cx="4098175" cy="3177380"/>
          </a:xfrm>
        </p:spPr>
        <p:txBody>
          <a:bodyPr anchor="b">
            <a:normAutofit/>
          </a:bodyPr>
          <a:lstStyle>
            <a:lvl1pPr algn="l">
              <a:lnSpc>
                <a:spcPct val="80000"/>
              </a:lnSpc>
              <a:defRPr sz="5400">
                <a:solidFill>
                  <a:schemeClr val="accent1"/>
                </a:solidFill>
              </a:defRPr>
            </a:lvl1pPr>
          </a:lstStyle>
          <a:p>
            <a:r>
              <a:rPr lang="en-US" dirty="0"/>
              <a:t>Click to edit Master title style</a:t>
            </a:r>
            <a:endParaRPr dirty="0"/>
          </a:p>
        </p:txBody>
      </p:sp>
      <p:sp>
        <p:nvSpPr>
          <p:cNvPr id="3" name="Subtitle 2"/>
          <p:cNvSpPr>
            <a:spLocks noGrp="1"/>
          </p:cNvSpPr>
          <p:nvPr>
            <p:ph type="subTitle" idx="1"/>
          </p:nvPr>
        </p:nvSpPr>
        <p:spPr>
          <a:xfrm>
            <a:off x="626225" y="5181600"/>
            <a:ext cx="4098175" cy="685800"/>
          </a:xfrm>
        </p:spPr>
        <p:txBody>
          <a:bodyPr>
            <a:normAutofit/>
          </a:bodyPr>
          <a:lstStyle>
            <a:lvl1pPr marL="0" indent="0" algn="l">
              <a:buNone/>
              <a:defRPr sz="2000" cap="all" baseline="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pic>
        <p:nvPicPr>
          <p:cNvPr id="7" name="Picture 6" descr="EKG line"/>
          <p:cNvPicPr>
            <a:picLocks noChangeAspect="1"/>
          </p:cNvPicPr>
          <p:nvPr/>
        </p:nvPicPr>
        <p:blipFill rotWithShape="1">
          <a:blip r:embed="rId2" cstate="print">
            <a:duotone>
              <a:schemeClr val="accent6">
                <a:shade val="45000"/>
                <a:satMod val="135000"/>
              </a:schemeClr>
              <a:prstClr val="white"/>
            </a:duotone>
            <a:extLst>
              <a:ext uri="{BEBA8EAE-BF5A-486C-A8C5-ECC9F3942E4B}">
                <a14:imgProps xmlns:a14="http://schemas.microsoft.com/office/drawing/2010/main">
                  <a14:imgLayer r:embed="rId3">
                    <a14:imgEffect>
                      <a14:colorTemperature colorTemp="4972"/>
                    </a14:imgEffect>
                    <a14:imgEffect>
                      <a14:saturation sat="212000"/>
                    </a14:imgEffect>
                  </a14:imgLayer>
                </a14:imgProps>
              </a:ext>
              <a:ext uri="{28A0092B-C50C-407E-A947-70E740481C1C}">
                <a14:useLocalDpi xmlns:a14="http://schemas.microsoft.com/office/drawing/2010/main" val="0"/>
              </a:ext>
            </a:extLst>
          </a:blip>
          <a:srcRect/>
          <a:stretch/>
        </p:blipFill>
        <p:spPr>
          <a:xfrm>
            <a:off x="5486400" y="-1"/>
            <a:ext cx="6702425" cy="6858001"/>
          </a:xfrm>
          <a:prstGeom prst="rect">
            <a:avLst/>
          </a:prstGeom>
        </p:spPr>
      </p:pic>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8/29/2024</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descr="Rectangle"/>
          <p:cNvSpPr/>
          <p:nvPr/>
        </p:nvSpPr>
        <p:spPr>
          <a:xfrm>
            <a:off x="9982200" y="0"/>
            <a:ext cx="2209800" cy="6858000"/>
          </a:xfrm>
          <a:prstGeom prst="rect">
            <a:avLst/>
          </a:prstGeom>
          <a:gradFill flip="none" rotWithShape="1">
            <a:gsLst>
              <a:gs pos="0">
                <a:schemeClr val="accent1"/>
              </a:gs>
              <a:gs pos="100000">
                <a:schemeClr val="accent1">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10058399" y="457201"/>
            <a:ext cx="2057401" cy="59436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609600" y="457200"/>
            <a:ext cx="9067800" cy="5943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8/29/2024</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8/29/2024</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gradFill flip="none" rotWithShape="1">
          <a:gsLst>
            <a:gs pos="0">
              <a:srgbClr val="00B0F0"/>
            </a:gs>
            <a:gs pos="100000">
              <a:srgbClr val="FFC000"/>
            </a:gs>
          </a:gsLst>
          <a:lin ang="5400000" scaled="0"/>
          <a:tileRect/>
        </a:gradFill>
        <a:effectLst/>
      </p:bgPr>
    </p:bg>
    <p:spTree>
      <p:nvGrpSpPr>
        <p:cNvPr id="1" name=""/>
        <p:cNvGrpSpPr/>
        <p:nvPr/>
      </p:nvGrpSpPr>
      <p:grpSpPr>
        <a:xfrm>
          <a:off x="0" y="0"/>
          <a:ext cx="0" cy="0"/>
          <a:chOff x="0" y="0"/>
          <a:chExt cx="0" cy="0"/>
        </a:xfrm>
      </p:grpSpPr>
      <p:sp>
        <p:nvSpPr>
          <p:cNvPr id="7" name="Rectangle 6" descr="Rectangle"/>
          <p:cNvSpPr/>
          <p:nvPr/>
        </p:nvSpPr>
        <p:spPr>
          <a:xfrm>
            <a:off x="265112" y="228600"/>
            <a:ext cx="11658600" cy="6400800"/>
          </a:xfrm>
          <a:prstGeom prst="rect">
            <a:avLst/>
          </a:prstGeom>
          <a:noFill/>
          <a:ln w="15875">
            <a:gradFill flip="none" rotWithShape="1">
              <a:gsLst>
                <a:gs pos="0">
                  <a:schemeClr val="bg1">
                    <a:lumMod val="75000"/>
                  </a:schemeClr>
                </a:gs>
                <a:gs pos="100000">
                  <a:schemeClr val="bg1"/>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1066800" y="1828800"/>
            <a:ext cx="7772400" cy="3177380"/>
          </a:xfrm>
        </p:spPr>
        <p:txBody>
          <a:bodyPr anchor="b">
            <a:normAutofit/>
          </a:bodyPr>
          <a:lstStyle>
            <a:lvl1pPr>
              <a:lnSpc>
                <a:spcPct val="80000"/>
              </a:lnSpc>
              <a:defRPr sz="5400"/>
            </a:lvl1pPr>
          </a:lstStyle>
          <a:p>
            <a:r>
              <a:rPr lang="en-US"/>
              <a:t>Click to edit Master title style</a:t>
            </a:r>
            <a:endParaRPr/>
          </a:p>
        </p:txBody>
      </p:sp>
      <p:sp>
        <p:nvSpPr>
          <p:cNvPr id="3" name="Text Placeholder 2"/>
          <p:cNvSpPr>
            <a:spLocks noGrp="1"/>
          </p:cNvSpPr>
          <p:nvPr>
            <p:ph type="body" idx="1"/>
          </p:nvPr>
        </p:nvSpPr>
        <p:spPr>
          <a:xfrm>
            <a:off x="1066800" y="5181600"/>
            <a:ext cx="7772400" cy="685800"/>
          </a:xfrm>
        </p:spPr>
        <p:txBody>
          <a:bodyPr>
            <a:normAutofit/>
          </a:bodyPr>
          <a:lstStyle>
            <a:lvl1pPr marL="0" indent="0">
              <a:buNone/>
              <a:defRPr sz="2000" cap="all" baseline="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825624"/>
            <a:ext cx="4800600" cy="457517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24600" y="1825624"/>
            <a:ext cx="4800600" cy="457517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37CC0096-1860-4642-9CD2-0079EA5E7CD1}" type="datetimeFigureOut">
              <a:rPr lang="en-US"/>
              <a:t>8/29/2024</a:t>
            </a:fld>
            <a:endParaRPr/>
          </a:p>
        </p:txBody>
      </p:sp>
      <p:sp>
        <p:nvSpPr>
          <p:cNvPr id="7" name="Slide Number Placeholder 6"/>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828799"/>
            <a:ext cx="4800600" cy="762000"/>
          </a:xfrm>
        </p:spPr>
        <p:txBody>
          <a:bodyPr anchor="ctr">
            <a:noAutofit/>
          </a:bodyPr>
          <a:lstStyle>
            <a:lvl1pPr marL="0" indent="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6800" y="2590799"/>
            <a:ext cx="4800600" cy="381003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24600" y="1828799"/>
            <a:ext cx="4800600" cy="762000"/>
          </a:xfrm>
        </p:spPr>
        <p:txBody>
          <a:bodyPr anchor="ctr">
            <a:noAutofit/>
          </a:bodyPr>
          <a:lstStyle>
            <a:lvl1pPr marL="0" indent="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590799"/>
            <a:ext cx="4800600" cy="381003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37CC0096-1860-4642-9CD2-0079EA5E7CD1}" type="datetimeFigureOut">
              <a:rPr lang="en-US"/>
              <a:t>8/29/2024</a:t>
            </a:fld>
            <a:endParaRPr/>
          </a:p>
        </p:txBody>
      </p:sp>
      <p:sp>
        <p:nvSpPr>
          <p:cNvPr id="9" name="Slide Number Placeholder 8"/>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37CC0096-1860-4642-9CD2-0079EA5E7CD1}" type="datetimeFigureOut">
              <a:rPr lang="en-US"/>
              <a:t>8/29/2024</a:t>
            </a:fld>
            <a:endParaRPr/>
          </a:p>
        </p:txBody>
      </p:sp>
      <p:sp>
        <p:nvSpPr>
          <p:cNvPr id="5" name="Slide Number Placeholder 4"/>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37CC0096-1860-4642-9CD2-0079EA5E7CD1}" type="datetimeFigureOut">
              <a:rPr lang="en-US"/>
              <a:t>8/29/2024</a:t>
            </a:fld>
            <a:endParaRPr/>
          </a:p>
        </p:txBody>
      </p:sp>
      <p:sp>
        <p:nvSpPr>
          <p:cNvPr id="4" name="Slide Number Placeholder 3"/>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descr="Rectangle"/>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descr="Rectangle"/>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7632700" y="3200400"/>
            <a:ext cx="3932237" cy="1752600"/>
          </a:xfrm>
        </p:spPr>
        <p:txBody>
          <a:bodyPr anchor="b">
            <a:normAutofit/>
          </a:bodyPr>
          <a:lstStyle>
            <a:lvl1pPr>
              <a:defRPr sz="3600"/>
            </a:lvl1pPr>
          </a:lstStyle>
          <a:p>
            <a:r>
              <a:rPr lang="en-US"/>
              <a:t>Click to edit Master title style</a:t>
            </a:r>
            <a:endParaRPr/>
          </a:p>
        </p:txBody>
      </p:sp>
      <p:sp>
        <p:nvSpPr>
          <p:cNvPr id="3" name="Content Placeholder 2"/>
          <p:cNvSpPr>
            <a:spLocks noGrp="1"/>
          </p:cNvSpPr>
          <p:nvPr>
            <p:ph idx="1"/>
          </p:nvPr>
        </p:nvSpPr>
        <p:spPr>
          <a:xfrm>
            <a:off x="609600" y="457201"/>
            <a:ext cx="5943600" cy="5943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632699" y="5029200"/>
            <a:ext cx="3932237" cy="1371600"/>
          </a:xfrm>
        </p:spPr>
        <p:txBody>
          <a:bodyPr>
            <a:normAutofit/>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descr="Rectangle"/>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descr="Rectangle"/>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7635240" y="3200400"/>
            <a:ext cx="3932237" cy="1752600"/>
          </a:xfrm>
        </p:spPr>
        <p:txBody>
          <a:bodyPr anchor="b">
            <a:normAutofit/>
          </a:bodyPr>
          <a:lstStyle>
            <a:lvl1pPr>
              <a:defRPr sz="360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 y="0"/>
            <a:ext cx="7008810" cy="6857999"/>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7635240" y="5029200"/>
            <a:ext cx="3932237" cy="137464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D9D9D9"/>
            </a:gs>
            <a:gs pos="100000">
              <a:schemeClr val="bg1"/>
            </a:gs>
          </a:gsLst>
          <a:lin ang="16200000" scaled="1"/>
          <a:tileRect/>
        </a:gradFill>
        <a:effectLst/>
      </p:bgPr>
    </p:bg>
    <p:spTree>
      <p:nvGrpSpPr>
        <p:cNvPr id="1" name=""/>
        <p:cNvGrpSpPr/>
        <p:nvPr/>
      </p:nvGrpSpPr>
      <p:grpSpPr>
        <a:xfrm>
          <a:off x="0" y="0"/>
          <a:ext cx="0" cy="0"/>
          <a:chOff x="0" y="0"/>
          <a:chExt cx="0" cy="0"/>
        </a:xfrm>
      </p:grpSpPr>
      <p:sp>
        <p:nvSpPr>
          <p:cNvPr id="7" name="red bar" descr="Red bar"/>
          <p:cNvSpPr/>
          <p:nvPr/>
        </p:nvSpPr>
        <p:spPr>
          <a:xfrm>
            <a:off x="1" y="1"/>
            <a:ext cx="12188824" cy="1524000"/>
          </a:xfrm>
          <a:prstGeom prst="rect">
            <a:avLst/>
          </a:prstGeom>
          <a:gradFill flip="none" rotWithShape="1">
            <a:gsLst>
              <a:gs pos="85000">
                <a:srgbClr val="454972"/>
              </a:gs>
              <a:gs pos="0">
                <a:srgbClr val="0070C0"/>
              </a:gs>
              <a:gs pos="88000">
                <a:srgbClr val="FFC000"/>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066800" y="99220"/>
            <a:ext cx="10058400" cy="132556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524000" y="1828799"/>
            <a:ext cx="9144000" cy="4572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Footer Placeholder 4"/>
          <p:cNvSpPr>
            <a:spLocks noGrp="1"/>
          </p:cNvSpPr>
          <p:nvPr>
            <p:ph type="ftr" sz="quarter" idx="3"/>
          </p:nvPr>
        </p:nvSpPr>
        <p:spPr>
          <a:xfrm>
            <a:off x="1066800" y="6481760"/>
            <a:ext cx="7848600" cy="239715"/>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4" name="Date Placeholder 3"/>
          <p:cNvSpPr>
            <a:spLocks noGrp="1"/>
          </p:cNvSpPr>
          <p:nvPr>
            <p:ph type="dt" sz="half" idx="2"/>
          </p:nvPr>
        </p:nvSpPr>
        <p:spPr>
          <a:xfrm>
            <a:off x="9067800" y="6465885"/>
            <a:ext cx="1066800" cy="239715"/>
          </a:xfrm>
          <a:prstGeom prst="rect">
            <a:avLst/>
          </a:prstGeom>
        </p:spPr>
        <p:txBody>
          <a:bodyPr vert="horz" lIns="91440" tIns="45720" rIns="91440" bIns="45720" rtlCol="0" anchor="ctr"/>
          <a:lstStyle>
            <a:lvl1pPr algn="r">
              <a:defRPr sz="1100">
                <a:solidFill>
                  <a:schemeClr val="tx1"/>
                </a:solidFill>
              </a:defRPr>
            </a:lvl1pPr>
          </a:lstStyle>
          <a:p>
            <a:fld id="{37CC0096-1860-4642-9CD2-0079EA5E7CD1}" type="datetimeFigureOut">
              <a:rPr lang="en-US" smtClean="0"/>
              <a:pPr/>
              <a:t>8/29/2024</a:t>
            </a:fld>
            <a:endParaRPr lang="en-US"/>
          </a:p>
        </p:txBody>
      </p:sp>
      <p:sp>
        <p:nvSpPr>
          <p:cNvPr id="6" name="Slide Number Placeholder 5"/>
          <p:cNvSpPr>
            <a:spLocks noGrp="1"/>
          </p:cNvSpPr>
          <p:nvPr>
            <p:ph type="sldNum" sz="quarter" idx="4"/>
          </p:nvPr>
        </p:nvSpPr>
        <p:spPr>
          <a:xfrm>
            <a:off x="10287000" y="6481760"/>
            <a:ext cx="838200" cy="239715"/>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800"/>
        </a:spcBef>
        <a:buSzPct val="100000"/>
        <a:buFont typeface="Arial" pitchFamily="34" charset="0"/>
        <a:buChar char="▪"/>
        <a:defRPr sz="2400" kern="1200">
          <a:solidFill>
            <a:schemeClr val="tx1">
              <a:lumMod val="75000"/>
              <a:lumOff val="25000"/>
            </a:schemeClr>
          </a:solidFill>
          <a:latin typeface="+mn-lt"/>
          <a:ea typeface="+mn-ea"/>
          <a:cs typeface="+mn-cs"/>
        </a:defRPr>
      </a:lvl1pPr>
      <a:lvl2pPr marL="457200" indent="-228600" algn="l" defTabSz="914400" rtl="0" eaLnBrk="1" latinLnBrk="0" hangingPunct="1">
        <a:lnSpc>
          <a:spcPct val="90000"/>
        </a:lnSpc>
        <a:spcBef>
          <a:spcPts val="600"/>
        </a:spcBef>
        <a:buSzPct val="100000"/>
        <a:buFont typeface="Arial" pitchFamily="34" charset="0"/>
        <a:buChar char="▪"/>
        <a:defRPr sz="2200" kern="1200">
          <a:solidFill>
            <a:schemeClr val="tx1">
              <a:lumMod val="75000"/>
              <a:lumOff val="25000"/>
            </a:schemeClr>
          </a:solidFill>
          <a:latin typeface="+mn-lt"/>
          <a:ea typeface="+mn-ea"/>
          <a:cs typeface="+mn-cs"/>
        </a:defRPr>
      </a:lvl2pPr>
      <a:lvl3pPr marL="685800" indent="-182880" algn="l" defTabSz="914400" rtl="0" eaLnBrk="1" latinLnBrk="0" hangingPunct="1">
        <a:lnSpc>
          <a:spcPct val="90000"/>
        </a:lnSpc>
        <a:spcBef>
          <a:spcPts val="600"/>
        </a:spcBef>
        <a:buSzPct val="100000"/>
        <a:buFont typeface="Arial" pitchFamily="34" charset="0"/>
        <a:buChar char="▪"/>
        <a:defRPr sz="2000" kern="1200">
          <a:solidFill>
            <a:schemeClr val="tx1">
              <a:lumMod val="75000"/>
              <a:lumOff val="25000"/>
            </a:schemeClr>
          </a:solidFill>
          <a:latin typeface="+mn-lt"/>
          <a:ea typeface="+mn-ea"/>
          <a:cs typeface="+mn-cs"/>
        </a:defRPr>
      </a:lvl3pPr>
      <a:lvl4pPr marL="868680" indent="-182563" algn="l" defTabSz="914400" rtl="0" eaLnBrk="1" latinLnBrk="0" hangingPunct="1">
        <a:lnSpc>
          <a:spcPct val="90000"/>
        </a:lnSpc>
        <a:spcBef>
          <a:spcPts val="600"/>
        </a:spcBef>
        <a:buSzPct val="100000"/>
        <a:buFont typeface="Arial" pitchFamily="34" charset="0"/>
        <a:buChar char="▪"/>
        <a:defRPr sz="1800" kern="1200">
          <a:solidFill>
            <a:schemeClr val="tx1">
              <a:lumMod val="75000"/>
              <a:lumOff val="25000"/>
            </a:schemeClr>
          </a:solidFill>
          <a:latin typeface="+mn-lt"/>
          <a:ea typeface="+mn-ea"/>
          <a:cs typeface="+mn-cs"/>
        </a:defRPr>
      </a:lvl4pPr>
      <a:lvl5pPr marL="1051560" indent="-182880"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5pPr>
      <a:lvl6pPr marL="123444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6pPr>
      <a:lvl7pPr marL="141732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7pPr>
      <a:lvl8pPr marL="160020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8pPr>
      <a:lvl9pPr marL="178308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Layout" Target="../diagrams/layout4.xml"/><Relationship Id="rId7" Type="http://schemas.openxmlformats.org/officeDocument/2006/relationships/image" Target="../media/image9.png"/><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7.png"/><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8.png"/><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2"/>
            </a:gs>
            <a:gs pos="100000">
              <a:schemeClr val="bg1"/>
            </a:gs>
          </a:gsLst>
          <a:lin ang="810000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26225" y="1752600"/>
            <a:ext cx="4098175" cy="3177380"/>
          </a:xfrm>
        </p:spPr>
        <p:txBody>
          <a:bodyPr>
            <a:normAutofit/>
          </a:bodyPr>
          <a:lstStyle/>
          <a:p>
            <a:r>
              <a:rPr lang="en-US" sz="4000"/>
              <a:t>Developing Automatic System for Data Warehouse &amp; Analysis</a:t>
            </a:r>
          </a:p>
        </p:txBody>
      </p:sp>
      <p:sp>
        <p:nvSpPr>
          <p:cNvPr id="3" name="Subtitle 2"/>
          <p:cNvSpPr>
            <a:spLocks noGrp="1"/>
          </p:cNvSpPr>
          <p:nvPr>
            <p:ph type="subTitle" idx="1"/>
          </p:nvPr>
        </p:nvSpPr>
        <p:spPr>
          <a:xfrm>
            <a:off x="626224" y="5562600"/>
            <a:ext cx="4098175" cy="685800"/>
          </a:xfrm>
        </p:spPr>
        <p:txBody>
          <a:bodyPr>
            <a:normAutofit fontScale="77500" lnSpcReduction="20000"/>
          </a:bodyPr>
          <a:lstStyle/>
          <a:p>
            <a:r>
              <a:rPr lang="en-US" b="1">
                <a:solidFill>
                  <a:schemeClr val="tx1"/>
                </a:solidFill>
              </a:rPr>
              <a:t>KIỀU THỊ HUYỀN TRANG</a:t>
            </a:r>
          </a:p>
          <a:p>
            <a:r>
              <a:rPr lang="en-US" i="1"/>
              <a:t>Aptech – DT2304L CLASS</a:t>
            </a:r>
          </a:p>
        </p:txBody>
      </p:sp>
      <p:pic>
        <p:nvPicPr>
          <p:cNvPr id="4" name="Picture 2" descr="Home - Aptech Nigeria">
            <a:extLst>
              <a:ext uri="{FF2B5EF4-FFF2-40B4-BE49-F238E27FC236}">
                <a16:creationId xmlns:a16="http://schemas.microsoft.com/office/drawing/2014/main" id="{7CCA6101-06D0-446C-857C-15A0A90D83A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3850" y="228600"/>
            <a:ext cx="2362200" cy="1057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5141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IV. Programming</a:t>
            </a:r>
          </a:p>
        </p:txBody>
      </p:sp>
      <p:graphicFrame>
        <p:nvGraphicFramePr>
          <p:cNvPr id="7" name="Content Placeholder 6" descr="Segmented process showing 3 tasks arranged one below the other with downward pointing arrows to indicate progression from first task to second task and second task to third task. Placeholder text for task description   present under each group."/>
          <p:cNvGraphicFramePr>
            <a:graphicFrameLocks noGrp="1"/>
          </p:cNvGraphicFramePr>
          <p:nvPr>
            <p:ph sz="half" idx="2"/>
            <p:extLst>
              <p:ext uri="{D42A27DB-BD31-4B8C-83A1-F6EECF244321}">
                <p14:modId xmlns:p14="http://schemas.microsoft.com/office/powerpoint/2010/main" val="2996686748"/>
              </p:ext>
            </p:extLst>
          </p:nvPr>
        </p:nvGraphicFramePr>
        <p:xfrm>
          <a:off x="6324600" y="1825625"/>
          <a:ext cx="4800600" cy="45751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108689C0-6162-4B67-8FFD-B25B8E673263}"/>
              </a:ext>
            </a:extLst>
          </p:cNvPr>
          <p:cNvPicPr>
            <a:picLocks noChangeAspect="1"/>
          </p:cNvPicPr>
          <p:nvPr/>
        </p:nvPicPr>
        <p:blipFill rotWithShape="1">
          <a:blip r:embed="rId7"/>
          <a:srcRect r="1631" b="8397"/>
          <a:stretch/>
        </p:blipFill>
        <p:spPr>
          <a:xfrm>
            <a:off x="368012" y="1863725"/>
            <a:ext cx="5527964" cy="2895600"/>
          </a:xfrm>
          <a:prstGeom prst="rect">
            <a:avLst/>
          </a:prstGeom>
        </p:spPr>
      </p:pic>
      <p:pic>
        <p:nvPicPr>
          <p:cNvPr id="10" name="Picture 9">
            <a:extLst>
              <a:ext uri="{FF2B5EF4-FFF2-40B4-BE49-F238E27FC236}">
                <a16:creationId xmlns:a16="http://schemas.microsoft.com/office/drawing/2014/main" id="{68ED1CB7-A543-4997-A11D-CC54AC32A16B}"/>
              </a:ext>
            </a:extLst>
          </p:cNvPr>
          <p:cNvPicPr>
            <a:picLocks noChangeAspect="1"/>
          </p:cNvPicPr>
          <p:nvPr/>
        </p:nvPicPr>
        <p:blipFill>
          <a:blip r:embed="rId8"/>
          <a:stretch>
            <a:fillRect/>
          </a:stretch>
        </p:blipFill>
        <p:spPr>
          <a:xfrm>
            <a:off x="2941632" y="3779857"/>
            <a:ext cx="2954344" cy="2745879"/>
          </a:xfrm>
          <a:prstGeom prst="rect">
            <a:avLst/>
          </a:prstGeom>
        </p:spPr>
      </p:pic>
      <p:sp>
        <p:nvSpPr>
          <p:cNvPr id="6" name="TextBox 5">
            <a:extLst>
              <a:ext uri="{FF2B5EF4-FFF2-40B4-BE49-F238E27FC236}">
                <a16:creationId xmlns:a16="http://schemas.microsoft.com/office/drawing/2014/main" id="{D7CC7765-0831-4A2B-B4A0-62AA58805EAF}"/>
              </a:ext>
            </a:extLst>
          </p:cNvPr>
          <p:cNvSpPr txBox="1"/>
          <p:nvPr/>
        </p:nvSpPr>
        <p:spPr>
          <a:xfrm>
            <a:off x="457200" y="5662136"/>
            <a:ext cx="1800711" cy="646331"/>
          </a:xfrm>
          <a:prstGeom prst="rect">
            <a:avLst/>
          </a:prstGeom>
          <a:noFill/>
        </p:spPr>
        <p:txBody>
          <a:bodyPr wrap="square" rtlCol="0">
            <a:spAutoFit/>
          </a:bodyPr>
          <a:lstStyle/>
          <a:p>
            <a:r>
              <a:rPr lang="en-US" i="1"/>
              <a:t>Source file: “dbstock4.sln”</a:t>
            </a:r>
          </a:p>
        </p:txBody>
      </p:sp>
    </p:spTree>
    <p:extLst>
      <p:ext uri="{BB962C8B-B14F-4D97-AF65-F5344CB8AC3E}">
        <p14:creationId xmlns:p14="http://schemas.microsoft.com/office/powerpoint/2010/main" val="1954054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IV. Programming</a:t>
            </a:r>
          </a:p>
        </p:txBody>
      </p:sp>
      <p:pic>
        <p:nvPicPr>
          <p:cNvPr id="8" name="Picture 7">
            <a:extLst>
              <a:ext uri="{FF2B5EF4-FFF2-40B4-BE49-F238E27FC236}">
                <a16:creationId xmlns:a16="http://schemas.microsoft.com/office/drawing/2014/main" id="{64CAF294-32EB-495A-95BD-C990B47065E5}"/>
              </a:ext>
            </a:extLst>
          </p:cNvPr>
          <p:cNvPicPr>
            <a:picLocks noChangeAspect="1"/>
          </p:cNvPicPr>
          <p:nvPr/>
        </p:nvPicPr>
        <p:blipFill>
          <a:blip r:embed="rId2"/>
          <a:stretch>
            <a:fillRect/>
          </a:stretch>
        </p:blipFill>
        <p:spPr>
          <a:xfrm>
            <a:off x="6096001" y="2192062"/>
            <a:ext cx="5257800" cy="4352909"/>
          </a:xfrm>
          <a:prstGeom prst="rect">
            <a:avLst/>
          </a:prstGeom>
        </p:spPr>
      </p:pic>
      <p:pic>
        <p:nvPicPr>
          <p:cNvPr id="11" name="Picture 10">
            <a:extLst>
              <a:ext uri="{FF2B5EF4-FFF2-40B4-BE49-F238E27FC236}">
                <a16:creationId xmlns:a16="http://schemas.microsoft.com/office/drawing/2014/main" id="{AC035527-96C7-4330-A430-91EEA0206EA9}"/>
              </a:ext>
            </a:extLst>
          </p:cNvPr>
          <p:cNvPicPr>
            <a:picLocks noChangeAspect="1"/>
          </p:cNvPicPr>
          <p:nvPr/>
        </p:nvPicPr>
        <p:blipFill>
          <a:blip r:embed="rId3"/>
          <a:stretch>
            <a:fillRect/>
          </a:stretch>
        </p:blipFill>
        <p:spPr>
          <a:xfrm>
            <a:off x="304800" y="1993088"/>
            <a:ext cx="4034950" cy="3963745"/>
          </a:xfrm>
          <a:prstGeom prst="rect">
            <a:avLst/>
          </a:prstGeom>
        </p:spPr>
      </p:pic>
      <p:sp>
        <p:nvSpPr>
          <p:cNvPr id="12" name="TextBox 11">
            <a:extLst>
              <a:ext uri="{FF2B5EF4-FFF2-40B4-BE49-F238E27FC236}">
                <a16:creationId xmlns:a16="http://schemas.microsoft.com/office/drawing/2014/main" id="{3C7D5F1E-F825-4089-A3A2-8E3D0DA34556}"/>
              </a:ext>
            </a:extLst>
          </p:cNvPr>
          <p:cNvSpPr txBox="1"/>
          <p:nvPr/>
        </p:nvSpPr>
        <p:spPr>
          <a:xfrm>
            <a:off x="674849" y="1623756"/>
            <a:ext cx="4191000" cy="369332"/>
          </a:xfrm>
          <a:prstGeom prst="rect">
            <a:avLst/>
          </a:prstGeom>
          <a:noFill/>
        </p:spPr>
        <p:txBody>
          <a:bodyPr wrap="square" rtlCol="0">
            <a:spAutoFit/>
          </a:bodyPr>
          <a:lstStyle/>
          <a:p>
            <a:r>
              <a:rPr lang="en-US"/>
              <a:t>All-in-one automatic process with Airflow</a:t>
            </a:r>
          </a:p>
        </p:txBody>
      </p:sp>
      <p:pic>
        <p:nvPicPr>
          <p:cNvPr id="14" name="Picture 13">
            <a:extLst>
              <a:ext uri="{FF2B5EF4-FFF2-40B4-BE49-F238E27FC236}">
                <a16:creationId xmlns:a16="http://schemas.microsoft.com/office/drawing/2014/main" id="{76712558-9980-4DBD-A716-F2C9AE2D56E9}"/>
              </a:ext>
            </a:extLst>
          </p:cNvPr>
          <p:cNvPicPr>
            <a:picLocks noChangeAspect="1"/>
          </p:cNvPicPr>
          <p:nvPr/>
        </p:nvPicPr>
        <p:blipFill>
          <a:blip r:embed="rId4"/>
          <a:stretch>
            <a:fillRect/>
          </a:stretch>
        </p:blipFill>
        <p:spPr>
          <a:xfrm>
            <a:off x="304800" y="5563333"/>
            <a:ext cx="5757185" cy="981638"/>
          </a:xfrm>
          <a:prstGeom prst="rect">
            <a:avLst/>
          </a:prstGeom>
        </p:spPr>
      </p:pic>
      <p:sp>
        <p:nvSpPr>
          <p:cNvPr id="15" name="TextBox 14">
            <a:extLst>
              <a:ext uri="{FF2B5EF4-FFF2-40B4-BE49-F238E27FC236}">
                <a16:creationId xmlns:a16="http://schemas.microsoft.com/office/drawing/2014/main" id="{808A10A3-640D-4F5D-806D-76D77DAF07B8}"/>
              </a:ext>
            </a:extLst>
          </p:cNvPr>
          <p:cNvSpPr txBox="1"/>
          <p:nvPr/>
        </p:nvSpPr>
        <p:spPr>
          <a:xfrm>
            <a:off x="4373766" y="4671862"/>
            <a:ext cx="1800711" cy="646331"/>
          </a:xfrm>
          <a:prstGeom prst="rect">
            <a:avLst/>
          </a:prstGeom>
          <a:noFill/>
        </p:spPr>
        <p:txBody>
          <a:bodyPr wrap="square" rtlCol="0">
            <a:spAutoFit/>
          </a:bodyPr>
          <a:lstStyle/>
          <a:p>
            <a:r>
              <a:rPr lang="en-US" i="1"/>
              <a:t>Source file: “all_in.py”</a:t>
            </a:r>
          </a:p>
        </p:txBody>
      </p:sp>
    </p:spTree>
    <p:extLst>
      <p:ext uri="{BB962C8B-B14F-4D97-AF65-F5344CB8AC3E}">
        <p14:creationId xmlns:p14="http://schemas.microsoft.com/office/powerpoint/2010/main" val="2844643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V. Final Products</a:t>
            </a:r>
          </a:p>
        </p:txBody>
      </p:sp>
      <p:pic>
        <p:nvPicPr>
          <p:cNvPr id="9" name="Picture 8">
            <a:extLst>
              <a:ext uri="{FF2B5EF4-FFF2-40B4-BE49-F238E27FC236}">
                <a16:creationId xmlns:a16="http://schemas.microsoft.com/office/drawing/2014/main" id="{90950BF9-6B86-4C08-91DF-A624E1DADB64}"/>
              </a:ext>
            </a:extLst>
          </p:cNvPr>
          <p:cNvPicPr>
            <a:picLocks noChangeAspect="1"/>
          </p:cNvPicPr>
          <p:nvPr/>
        </p:nvPicPr>
        <p:blipFill>
          <a:blip r:embed="rId2"/>
          <a:stretch>
            <a:fillRect/>
          </a:stretch>
        </p:blipFill>
        <p:spPr>
          <a:xfrm>
            <a:off x="6843979" y="2819400"/>
            <a:ext cx="5130489" cy="2895600"/>
          </a:xfrm>
          <a:prstGeom prst="rect">
            <a:avLst/>
          </a:prstGeom>
        </p:spPr>
      </p:pic>
      <p:pic>
        <p:nvPicPr>
          <p:cNvPr id="11" name="Picture 10">
            <a:extLst>
              <a:ext uri="{FF2B5EF4-FFF2-40B4-BE49-F238E27FC236}">
                <a16:creationId xmlns:a16="http://schemas.microsoft.com/office/drawing/2014/main" id="{E7AF29D2-7015-4775-9377-6FABB0C0602A}"/>
              </a:ext>
            </a:extLst>
          </p:cNvPr>
          <p:cNvPicPr>
            <a:picLocks noChangeAspect="1"/>
          </p:cNvPicPr>
          <p:nvPr/>
        </p:nvPicPr>
        <p:blipFill>
          <a:blip r:embed="rId3"/>
          <a:stretch>
            <a:fillRect/>
          </a:stretch>
        </p:blipFill>
        <p:spPr>
          <a:xfrm>
            <a:off x="217532" y="1752600"/>
            <a:ext cx="6372914" cy="4572000"/>
          </a:xfrm>
          <a:prstGeom prst="rect">
            <a:avLst/>
          </a:prstGeom>
        </p:spPr>
      </p:pic>
      <p:sp>
        <p:nvSpPr>
          <p:cNvPr id="12" name="TextBox 11">
            <a:extLst>
              <a:ext uri="{FF2B5EF4-FFF2-40B4-BE49-F238E27FC236}">
                <a16:creationId xmlns:a16="http://schemas.microsoft.com/office/drawing/2014/main" id="{BEFA6EC3-D0BB-4128-A6CD-E8F2FE66CB2E}"/>
              </a:ext>
            </a:extLst>
          </p:cNvPr>
          <p:cNvSpPr txBox="1"/>
          <p:nvPr/>
        </p:nvSpPr>
        <p:spPr>
          <a:xfrm>
            <a:off x="6815405" y="5974318"/>
            <a:ext cx="3395396" cy="369332"/>
          </a:xfrm>
          <a:prstGeom prst="rect">
            <a:avLst/>
          </a:prstGeom>
          <a:noFill/>
        </p:spPr>
        <p:txBody>
          <a:bodyPr wrap="square" rtlCol="0">
            <a:spAutoFit/>
          </a:bodyPr>
          <a:lstStyle/>
          <a:p>
            <a:r>
              <a:rPr lang="en-US" i="1"/>
              <a:t>Source file: “dbstock4-cube-Copy”</a:t>
            </a:r>
          </a:p>
        </p:txBody>
      </p:sp>
    </p:spTree>
    <p:extLst>
      <p:ext uri="{BB962C8B-B14F-4D97-AF65-F5344CB8AC3E}">
        <p14:creationId xmlns:p14="http://schemas.microsoft.com/office/powerpoint/2010/main" val="1840037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THANK YOU!</a:t>
            </a:r>
          </a:p>
        </p:txBody>
      </p:sp>
      <p:sp>
        <p:nvSpPr>
          <p:cNvPr id="3" name="Text Placeholder 2"/>
          <p:cNvSpPr>
            <a:spLocks noGrp="1"/>
          </p:cNvSpPr>
          <p:nvPr>
            <p:ph type="body" idx="1"/>
          </p:nvPr>
        </p:nvSpPr>
        <p:spPr>
          <a:xfrm>
            <a:off x="1371600" y="5105400"/>
            <a:ext cx="2895600" cy="381000"/>
          </a:xfrm>
        </p:spPr>
        <p:txBody>
          <a:bodyPr/>
          <a:lstStyle/>
          <a:p>
            <a:r>
              <a:rPr lang="en-US">
                <a:solidFill>
                  <a:schemeClr val="tx1"/>
                </a:solidFill>
              </a:rPr>
              <a:t>KIỀU THỊ HUYỀN TRANG</a:t>
            </a:r>
          </a:p>
        </p:txBody>
      </p:sp>
      <p:pic>
        <p:nvPicPr>
          <p:cNvPr id="5" name="Picture 4">
            <a:extLst>
              <a:ext uri="{FF2B5EF4-FFF2-40B4-BE49-F238E27FC236}">
                <a16:creationId xmlns:a16="http://schemas.microsoft.com/office/drawing/2014/main" id="{D81B5A43-FB0F-4CBA-88B3-F3740542EE44}"/>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5666"/>
                    </a14:imgEffect>
                  </a14:imgLayer>
                </a14:imgProps>
              </a:ext>
              <a:ext uri="{28A0092B-C50C-407E-A947-70E740481C1C}">
                <a14:useLocalDpi xmlns:a14="http://schemas.microsoft.com/office/drawing/2010/main" val="0"/>
              </a:ext>
            </a:extLst>
          </a:blip>
          <a:srcRect b="5430"/>
          <a:stretch/>
        </p:blipFill>
        <p:spPr>
          <a:xfrm>
            <a:off x="5257800" y="927875"/>
            <a:ext cx="6501368" cy="4078305"/>
          </a:xfrm>
          <a:prstGeom prst="rect">
            <a:avLst/>
          </a:prstGeom>
        </p:spPr>
      </p:pic>
    </p:spTree>
    <p:extLst>
      <p:ext uri="{BB962C8B-B14F-4D97-AF65-F5344CB8AC3E}">
        <p14:creationId xmlns:p14="http://schemas.microsoft.com/office/powerpoint/2010/main" val="3537718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Table Content</a:t>
            </a:r>
          </a:p>
        </p:txBody>
      </p:sp>
      <p:sp>
        <p:nvSpPr>
          <p:cNvPr id="3" name="Content Placeholder 2"/>
          <p:cNvSpPr>
            <a:spLocks noGrp="1"/>
          </p:cNvSpPr>
          <p:nvPr>
            <p:ph idx="1"/>
          </p:nvPr>
        </p:nvSpPr>
        <p:spPr>
          <a:xfrm>
            <a:off x="3276600" y="2667000"/>
            <a:ext cx="6553200" cy="2362201"/>
          </a:xfrm>
        </p:spPr>
        <p:txBody>
          <a:bodyPr>
            <a:normAutofit fontScale="70000" lnSpcReduction="20000"/>
          </a:bodyPr>
          <a:lstStyle/>
          <a:p>
            <a:r>
              <a:rPr lang="en-US" sz="3600"/>
              <a:t>Data introduction</a:t>
            </a:r>
          </a:p>
          <a:p>
            <a:r>
              <a:rPr lang="en-US" sz="3600"/>
              <a:t>System overview</a:t>
            </a:r>
          </a:p>
          <a:p>
            <a:r>
              <a:rPr lang="en-US" sz="3600"/>
              <a:t>Component details</a:t>
            </a:r>
          </a:p>
          <a:p>
            <a:r>
              <a:rPr lang="en-US" sz="3600"/>
              <a:t>Programming</a:t>
            </a:r>
          </a:p>
          <a:p>
            <a:r>
              <a:rPr lang="en-US" sz="3600"/>
              <a:t>Final products</a:t>
            </a:r>
          </a:p>
          <a:p>
            <a:endParaRPr lang="en-US" sz="3600"/>
          </a:p>
        </p:txBody>
      </p:sp>
    </p:spTree>
    <p:extLst>
      <p:ext uri="{BB962C8B-B14F-4D97-AF65-F5344CB8AC3E}">
        <p14:creationId xmlns:p14="http://schemas.microsoft.com/office/powerpoint/2010/main" val="1772969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 Data Introduction</a:t>
            </a:r>
          </a:p>
        </p:txBody>
      </p:sp>
      <p:pic>
        <p:nvPicPr>
          <p:cNvPr id="6" name="Picture 5">
            <a:extLst>
              <a:ext uri="{FF2B5EF4-FFF2-40B4-BE49-F238E27FC236}">
                <a16:creationId xmlns:a16="http://schemas.microsoft.com/office/drawing/2014/main" id="{1C2BDC6A-F77B-4C7A-8AA0-05E1D04EDBB1}"/>
              </a:ext>
            </a:extLst>
          </p:cNvPr>
          <p:cNvPicPr>
            <a:picLocks noChangeAspect="1"/>
          </p:cNvPicPr>
          <p:nvPr/>
        </p:nvPicPr>
        <p:blipFill>
          <a:blip r:embed="rId2"/>
          <a:stretch>
            <a:fillRect/>
          </a:stretch>
        </p:blipFill>
        <p:spPr>
          <a:xfrm>
            <a:off x="197985" y="1981200"/>
            <a:ext cx="6958399" cy="4182834"/>
          </a:xfrm>
          <a:prstGeom prst="rect">
            <a:avLst/>
          </a:prstGeom>
        </p:spPr>
      </p:pic>
      <p:pic>
        <p:nvPicPr>
          <p:cNvPr id="7" name="Picture 6">
            <a:extLst>
              <a:ext uri="{FF2B5EF4-FFF2-40B4-BE49-F238E27FC236}">
                <a16:creationId xmlns:a16="http://schemas.microsoft.com/office/drawing/2014/main" id="{126B7714-FF84-40EF-9D5F-5C7837A30EFB}"/>
              </a:ext>
            </a:extLst>
          </p:cNvPr>
          <p:cNvPicPr>
            <a:picLocks noChangeAspect="1"/>
          </p:cNvPicPr>
          <p:nvPr/>
        </p:nvPicPr>
        <p:blipFill>
          <a:blip r:embed="rId3"/>
          <a:stretch>
            <a:fillRect/>
          </a:stretch>
        </p:blipFill>
        <p:spPr>
          <a:xfrm>
            <a:off x="7345815" y="2178562"/>
            <a:ext cx="4648200" cy="3788109"/>
          </a:xfrm>
          <a:prstGeom prst="rect">
            <a:avLst/>
          </a:prstGeom>
        </p:spPr>
      </p:pic>
    </p:spTree>
    <p:extLst>
      <p:ext uri="{BB962C8B-B14F-4D97-AF65-F5344CB8AC3E}">
        <p14:creationId xmlns:p14="http://schemas.microsoft.com/office/powerpoint/2010/main" val="841220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323C692C-53F1-4E06-974A-EFE95BF9C95B}"/>
              </a:ext>
            </a:extLst>
          </p:cNvPr>
          <p:cNvSpPr/>
          <p:nvPr/>
        </p:nvSpPr>
        <p:spPr>
          <a:xfrm>
            <a:off x="685800" y="4025108"/>
            <a:ext cx="10972800" cy="2604292"/>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5024ED2-541E-42AA-8424-9F178DB040B5}"/>
              </a:ext>
            </a:extLst>
          </p:cNvPr>
          <p:cNvSpPr/>
          <p:nvPr/>
        </p:nvSpPr>
        <p:spPr>
          <a:xfrm>
            <a:off x="685799" y="1824828"/>
            <a:ext cx="10972800" cy="220028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II. System Overview</a:t>
            </a:r>
          </a:p>
        </p:txBody>
      </p:sp>
      <p:sp>
        <p:nvSpPr>
          <p:cNvPr id="5" name="Rectangle: Rounded Corners 4">
            <a:extLst>
              <a:ext uri="{FF2B5EF4-FFF2-40B4-BE49-F238E27FC236}">
                <a16:creationId xmlns:a16="http://schemas.microsoft.com/office/drawing/2014/main" id="{A325A6BE-5228-4D8E-856C-64EDF4E9A3E9}"/>
              </a:ext>
            </a:extLst>
          </p:cNvPr>
          <p:cNvSpPr/>
          <p:nvPr/>
        </p:nvSpPr>
        <p:spPr>
          <a:xfrm>
            <a:off x="1066799" y="2438400"/>
            <a:ext cx="1447800" cy="8382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Scrapy</a:t>
            </a:r>
          </a:p>
        </p:txBody>
      </p:sp>
      <p:sp>
        <p:nvSpPr>
          <p:cNvPr id="7" name="Rectangle: Rounded Corners 6">
            <a:extLst>
              <a:ext uri="{FF2B5EF4-FFF2-40B4-BE49-F238E27FC236}">
                <a16:creationId xmlns:a16="http://schemas.microsoft.com/office/drawing/2014/main" id="{91FC20EE-D3E4-4D3E-ACA9-9A4125C8C69F}"/>
              </a:ext>
            </a:extLst>
          </p:cNvPr>
          <p:cNvSpPr/>
          <p:nvPr/>
        </p:nvSpPr>
        <p:spPr>
          <a:xfrm>
            <a:off x="3238499" y="2438400"/>
            <a:ext cx="1447800" cy="8382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MongoDB</a:t>
            </a:r>
          </a:p>
        </p:txBody>
      </p:sp>
      <p:sp>
        <p:nvSpPr>
          <p:cNvPr id="8" name="Rectangle: Rounded Corners 7">
            <a:extLst>
              <a:ext uri="{FF2B5EF4-FFF2-40B4-BE49-F238E27FC236}">
                <a16:creationId xmlns:a16="http://schemas.microsoft.com/office/drawing/2014/main" id="{A692C485-5270-4549-B992-41E029D2E02F}"/>
              </a:ext>
            </a:extLst>
          </p:cNvPr>
          <p:cNvSpPr/>
          <p:nvPr/>
        </p:nvSpPr>
        <p:spPr>
          <a:xfrm>
            <a:off x="5429249" y="2438400"/>
            <a:ext cx="1447800" cy="8382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Kafka</a:t>
            </a:r>
          </a:p>
        </p:txBody>
      </p:sp>
      <p:sp>
        <p:nvSpPr>
          <p:cNvPr id="9" name="Rectangle: Rounded Corners 8">
            <a:extLst>
              <a:ext uri="{FF2B5EF4-FFF2-40B4-BE49-F238E27FC236}">
                <a16:creationId xmlns:a16="http://schemas.microsoft.com/office/drawing/2014/main" id="{E12C8504-D5BD-4908-85C7-C70F6E1AFC11}"/>
              </a:ext>
            </a:extLst>
          </p:cNvPr>
          <p:cNvSpPr/>
          <p:nvPr/>
        </p:nvSpPr>
        <p:spPr>
          <a:xfrm>
            <a:off x="7619999" y="2438400"/>
            <a:ext cx="1447800" cy="8382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Spark</a:t>
            </a:r>
          </a:p>
        </p:txBody>
      </p:sp>
      <p:sp>
        <p:nvSpPr>
          <p:cNvPr id="10" name="Rectangle: Rounded Corners 9">
            <a:extLst>
              <a:ext uri="{FF2B5EF4-FFF2-40B4-BE49-F238E27FC236}">
                <a16:creationId xmlns:a16="http://schemas.microsoft.com/office/drawing/2014/main" id="{951F47C9-3D7C-4656-8A9D-EE3753AB7D85}"/>
              </a:ext>
            </a:extLst>
          </p:cNvPr>
          <p:cNvSpPr/>
          <p:nvPr/>
        </p:nvSpPr>
        <p:spPr>
          <a:xfrm>
            <a:off x="9944099" y="2438400"/>
            <a:ext cx="1447800" cy="8382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Postgres</a:t>
            </a:r>
          </a:p>
        </p:txBody>
      </p:sp>
      <p:sp>
        <p:nvSpPr>
          <p:cNvPr id="11" name="Rectangle: Rounded Corners 10">
            <a:extLst>
              <a:ext uri="{FF2B5EF4-FFF2-40B4-BE49-F238E27FC236}">
                <a16:creationId xmlns:a16="http://schemas.microsoft.com/office/drawing/2014/main" id="{6D0772E0-9214-4F15-AB7A-904DF1999698}"/>
              </a:ext>
            </a:extLst>
          </p:cNvPr>
          <p:cNvSpPr/>
          <p:nvPr/>
        </p:nvSpPr>
        <p:spPr>
          <a:xfrm>
            <a:off x="5486399" y="4114800"/>
            <a:ext cx="1447800" cy="8382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MSSQL</a:t>
            </a:r>
          </a:p>
        </p:txBody>
      </p:sp>
      <p:sp>
        <p:nvSpPr>
          <p:cNvPr id="12" name="Rectangle: Rounded Corners 11">
            <a:extLst>
              <a:ext uri="{FF2B5EF4-FFF2-40B4-BE49-F238E27FC236}">
                <a16:creationId xmlns:a16="http://schemas.microsoft.com/office/drawing/2014/main" id="{897AFFEE-F894-4EB0-A67F-CF450AB81C6A}"/>
              </a:ext>
            </a:extLst>
          </p:cNvPr>
          <p:cNvSpPr/>
          <p:nvPr/>
        </p:nvSpPr>
        <p:spPr>
          <a:xfrm>
            <a:off x="5514974" y="5505450"/>
            <a:ext cx="1447800" cy="8382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Power BI</a:t>
            </a:r>
          </a:p>
        </p:txBody>
      </p:sp>
      <p:sp>
        <p:nvSpPr>
          <p:cNvPr id="13" name="Rectangle: Rounded Corners 12">
            <a:extLst>
              <a:ext uri="{FF2B5EF4-FFF2-40B4-BE49-F238E27FC236}">
                <a16:creationId xmlns:a16="http://schemas.microsoft.com/office/drawing/2014/main" id="{A71ECC47-AC5A-40F6-B945-CD33417A8AE0}"/>
              </a:ext>
            </a:extLst>
          </p:cNvPr>
          <p:cNvSpPr/>
          <p:nvPr/>
        </p:nvSpPr>
        <p:spPr>
          <a:xfrm>
            <a:off x="1066799" y="4271760"/>
            <a:ext cx="1447800" cy="21336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Web Data</a:t>
            </a:r>
          </a:p>
        </p:txBody>
      </p:sp>
      <p:sp>
        <p:nvSpPr>
          <p:cNvPr id="14" name="Arrow: Up 13">
            <a:extLst>
              <a:ext uri="{FF2B5EF4-FFF2-40B4-BE49-F238E27FC236}">
                <a16:creationId xmlns:a16="http://schemas.microsoft.com/office/drawing/2014/main" id="{7EB20CEC-D9C7-4802-868D-BC44787A9423}"/>
              </a:ext>
            </a:extLst>
          </p:cNvPr>
          <p:cNvSpPr/>
          <p:nvPr/>
        </p:nvSpPr>
        <p:spPr>
          <a:xfrm>
            <a:off x="1295399" y="3429000"/>
            <a:ext cx="152400" cy="380999"/>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Up 14">
            <a:extLst>
              <a:ext uri="{FF2B5EF4-FFF2-40B4-BE49-F238E27FC236}">
                <a16:creationId xmlns:a16="http://schemas.microsoft.com/office/drawing/2014/main" id="{11BB1794-45CB-4B39-80C1-CF1C8A8E212B}"/>
              </a:ext>
            </a:extLst>
          </p:cNvPr>
          <p:cNvSpPr/>
          <p:nvPr/>
        </p:nvSpPr>
        <p:spPr>
          <a:xfrm>
            <a:off x="2057399" y="3429000"/>
            <a:ext cx="152400" cy="380999"/>
          </a:xfrm>
          <a:prstGeom prst="up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8D5DF4C1-E679-47C8-9600-7B1728DA6595}"/>
              </a:ext>
            </a:extLst>
          </p:cNvPr>
          <p:cNvSpPr/>
          <p:nvPr/>
        </p:nvSpPr>
        <p:spPr>
          <a:xfrm>
            <a:off x="2695574" y="2628900"/>
            <a:ext cx="3810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3DE836E8-DBE6-42FF-9046-B448C0D1A4CA}"/>
              </a:ext>
            </a:extLst>
          </p:cNvPr>
          <p:cNvSpPr/>
          <p:nvPr/>
        </p:nvSpPr>
        <p:spPr>
          <a:xfrm>
            <a:off x="2695574" y="2971800"/>
            <a:ext cx="381000" cy="228600"/>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85B5ABC9-8ADB-4B91-ADF7-EAC607B4F033}"/>
              </a:ext>
            </a:extLst>
          </p:cNvPr>
          <p:cNvSpPr/>
          <p:nvPr/>
        </p:nvSpPr>
        <p:spPr>
          <a:xfrm>
            <a:off x="4867274" y="2628900"/>
            <a:ext cx="3810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8">
            <a:extLst>
              <a:ext uri="{FF2B5EF4-FFF2-40B4-BE49-F238E27FC236}">
                <a16:creationId xmlns:a16="http://schemas.microsoft.com/office/drawing/2014/main" id="{136FD917-858E-45EA-986F-8B50A9D3F17C}"/>
              </a:ext>
            </a:extLst>
          </p:cNvPr>
          <p:cNvSpPr/>
          <p:nvPr/>
        </p:nvSpPr>
        <p:spPr>
          <a:xfrm>
            <a:off x="4867274" y="2971800"/>
            <a:ext cx="381000" cy="228600"/>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9">
            <a:extLst>
              <a:ext uri="{FF2B5EF4-FFF2-40B4-BE49-F238E27FC236}">
                <a16:creationId xmlns:a16="http://schemas.microsoft.com/office/drawing/2014/main" id="{A6D7BF68-2DA7-4283-942C-CD2F9C39CB8D}"/>
              </a:ext>
            </a:extLst>
          </p:cNvPr>
          <p:cNvSpPr/>
          <p:nvPr/>
        </p:nvSpPr>
        <p:spPr>
          <a:xfrm>
            <a:off x="7029449" y="2647950"/>
            <a:ext cx="3810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6CC2F0F1-5003-41EE-BD88-D050CD1E2EBE}"/>
              </a:ext>
            </a:extLst>
          </p:cNvPr>
          <p:cNvSpPr/>
          <p:nvPr/>
        </p:nvSpPr>
        <p:spPr>
          <a:xfrm>
            <a:off x="7029449" y="2990850"/>
            <a:ext cx="381000" cy="228600"/>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F1EF9EC6-9FEA-46DB-9F57-230C0CC69B64}"/>
              </a:ext>
            </a:extLst>
          </p:cNvPr>
          <p:cNvSpPr/>
          <p:nvPr/>
        </p:nvSpPr>
        <p:spPr>
          <a:xfrm>
            <a:off x="9277349" y="2647950"/>
            <a:ext cx="3810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A3888614-50C2-4B36-8B0A-D99E6AF7921B}"/>
              </a:ext>
            </a:extLst>
          </p:cNvPr>
          <p:cNvSpPr/>
          <p:nvPr/>
        </p:nvSpPr>
        <p:spPr>
          <a:xfrm>
            <a:off x="9277349" y="2990850"/>
            <a:ext cx="381000" cy="228600"/>
          </a:xfrm>
          <a:prstGeom prst="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Bent 23">
            <a:extLst>
              <a:ext uri="{FF2B5EF4-FFF2-40B4-BE49-F238E27FC236}">
                <a16:creationId xmlns:a16="http://schemas.microsoft.com/office/drawing/2014/main" id="{4361C6A1-A8B6-4D6C-9141-B2B0508E8468}"/>
              </a:ext>
            </a:extLst>
          </p:cNvPr>
          <p:cNvSpPr/>
          <p:nvPr/>
        </p:nvSpPr>
        <p:spPr>
          <a:xfrm rot="10800000">
            <a:off x="7134221" y="3501508"/>
            <a:ext cx="3762380" cy="1360209"/>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Up 25">
            <a:extLst>
              <a:ext uri="{FF2B5EF4-FFF2-40B4-BE49-F238E27FC236}">
                <a16:creationId xmlns:a16="http://schemas.microsoft.com/office/drawing/2014/main" id="{F7E76EEC-0C65-4278-BB06-7B6C7A484E12}"/>
              </a:ext>
            </a:extLst>
          </p:cNvPr>
          <p:cNvSpPr/>
          <p:nvPr/>
        </p:nvSpPr>
        <p:spPr>
          <a:xfrm rot="10800000">
            <a:off x="5991224" y="5042692"/>
            <a:ext cx="152400" cy="380999"/>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Up 26">
            <a:extLst>
              <a:ext uri="{FF2B5EF4-FFF2-40B4-BE49-F238E27FC236}">
                <a16:creationId xmlns:a16="http://schemas.microsoft.com/office/drawing/2014/main" id="{7E1F3E00-8D48-4E0A-86EA-BA02498E7A30}"/>
              </a:ext>
            </a:extLst>
          </p:cNvPr>
          <p:cNvSpPr/>
          <p:nvPr/>
        </p:nvSpPr>
        <p:spPr>
          <a:xfrm rot="10800000">
            <a:off x="6400799" y="5042692"/>
            <a:ext cx="152400" cy="380999"/>
          </a:xfrm>
          <a:prstGeom prst="up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F35B78FE-3B2F-4E8B-9CDA-2605060153EF}"/>
              </a:ext>
            </a:extLst>
          </p:cNvPr>
          <p:cNvSpPr txBox="1"/>
          <p:nvPr/>
        </p:nvSpPr>
        <p:spPr>
          <a:xfrm>
            <a:off x="9658349" y="1817729"/>
            <a:ext cx="1924050" cy="369332"/>
          </a:xfrm>
          <a:prstGeom prst="rect">
            <a:avLst/>
          </a:prstGeom>
          <a:noFill/>
        </p:spPr>
        <p:txBody>
          <a:bodyPr wrap="square" rtlCol="0">
            <a:spAutoFit/>
          </a:bodyPr>
          <a:lstStyle/>
          <a:p>
            <a:r>
              <a:rPr lang="en-US" i="1"/>
              <a:t>Linux with Docker</a:t>
            </a:r>
          </a:p>
        </p:txBody>
      </p:sp>
      <p:sp>
        <p:nvSpPr>
          <p:cNvPr id="31" name="TextBox 30">
            <a:extLst>
              <a:ext uri="{FF2B5EF4-FFF2-40B4-BE49-F238E27FC236}">
                <a16:creationId xmlns:a16="http://schemas.microsoft.com/office/drawing/2014/main" id="{CC2912BF-8708-432C-999C-941A2E9536AA}"/>
              </a:ext>
            </a:extLst>
          </p:cNvPr>
          <p:cNvSpPr txBox="1"/>
          <p:nvPr/>
        </p:nvSpPr>
        <p:spPr>
          <a:xfrm>
            <a:off x="10258426" y="6101833"/>
            <a:ext cx="1066800" cy="369332"/>
          </a:xfrm>
          <a:prstGeom prst="rect">
            <a:avLst/>
          </a:prstGeom>
          <a:noFill/>
        </p:spPr>
        <p:txBody>
          <a:bodyPr wrap="square" rtlCol="0">
            <a:spAutoFit/>
          </a:bodyPr>
          <a:lstStyle/>
          <a:p>
            <a:r>
              <a:rPr lang="en-US" i="1"/>
              <a:t>Windows</a:t>
            </a:r>
          </a:p>
        </p:txBody>
      </p:sp>
      <p:sp>
        <p:nvSpPr>
          <p:cNvPr id="32" name="Rectangle: Rounded Corners 31">
            <a:extLst>
              <a:ext uri="{FF2B5EF4-FFF2-40B4-BE49-F238E27FC236}">
                <a16:creationId xmlns:a16="http://schemas.microsoft.com/office/drawing/2014/main" id="{C3F03FEA-403B-44BB-82C1-50768DE8FA30}"/>
              </a:ext>
            </a:extLst>
          </p:cNvPr>
          <p:cNvSpPr/>
          <p:nvPr/>
        </p:nvSpPr>
        <p:spPr>
          <a:xfrm>
            <a:off x="3714750" y="4139408"/>
            <a:ext cx="1447800" cy="321855"/>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SSAS</a:t>
            </a:r>
          </a:p>
        </p:txBody>
      </p:sp>
      <p:sp>
        <p:nvSpPr>
          <p:cNvPr id="33" name="Rectangle: Rounded Corners 32">
            <a:extLst>
              <a:ext uri="{FF2B5EF4-FFF2-40B4-BE49-F238E27FC236}">
                <a16:creationId xmlns:a16="http://schemas.microsoft.com/office/drawing/2014/main" id="{21D2251F-2AB8-4AE5-B06A-FD08FF83585F}"/>
              </a:ext>
            </a:extLst>
          </p:cNvPr>
          <p:cNvSpPr/>
          <p:nvPr/>
        </p:nvSpPr>
        <p:spPr>
          <a:xfrm>
            <a:off x="3714749" y="4633118"/>
            <a:ext cx="1447800" cy="321855"/>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Visual Studio</a:t>
            </a:r>
          </a:p>
        </p:txBody>
      </p:sp>
      <p:sp>
        <p:nvSpPr>
          <p:cNvPr id="35" name="Rectangle 34">
            <a:extLst>
              <a:ext uri="{FF2B5EF4-FFF2-40B4-BE49-F238E27FC236}">
                <a16:creationId xmlns:a16="http://schemas.microsoft.com/office/drawing/2014/main" id="{06F29A96-5287-43CB-845C-935E22E0217D}"/>
              </a:ext>
            </a:extLst>
          </p:cNvPr>
          <p:cNvSpPr/>
          <p:nvPr/>
        </p:nvSpPr>
        <p:spPr>
          <a:xfrm>
            <a:off x="3352800" y="4025108"/>
            <a:ext cx="6858000" cy="2604292"/>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12ED7CF9-77B0-468E-8768-822ECF3D0B3F}"/>
              </a:ext>
            </a:extLst>
          </p:cNvPr>
          <p:cNvSpPr txBox="1"/>
          <p:nvPr/>
        </p:nvSpPr>
        <p:spPr>
          <a:xfrm>
            <a:off x="9086847" y="6101833"/>
            <a:ext cx="1219201" cy="369332"/>
          </a:xfrm>
          <a:prstGeom prst="rect">
            <a:avLst/>
          </a:prstGeom>
          <a:noFill/>
        </p:spPr>
        <p:txBody>
          <a:bodyPr wrap="square" rtlCol="0">
            <a:spAutoFit/>
          </a:bodyPr>
          <a:lstStyle/>
          <a:p>
            <a:r>
              <a:rPr lang="en-US" i="1"/>
              <a:t>Microsoft</a:t>
            </a:r>
          </a:p>
        </p:txBody>
      </p:sp>
      <p:sp>
        <p:nvSpPr>
          <p:cNvPr id="34" name="Rectangle: Rounded Corners 33">
            <a:extLst>
              <a:ext uri="{FF2B5EF4-FFF2-40B4-BE49-F238E27FC236}">
                <a16:creationId xmlns:a16="http://schemas.microsoft.com/office/drawing/2014/main" id="{6AB3D9AD-D387-4EC7-915A-437E3F3C41B0}"/>
              </a:ext>
            </a:extLst>
          </p:cNvPr>
          <p:cNvSpPr/>
          <p:nvPr/>
        </p:nvSpPr>
        <p:spPr>
          <a:xfrm>
            <a:off x="9915522" y="3691935"/>
            <a:ext cx="1533526" cy="756039"/>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rPr>
              <a:t>MSSQLODBC18</a:t>
            </a:r>
          </a:p>
        </p:txBody>
      </p:sp>
      <p:sp>
        <p:nvSpPr>
          <p:cNvPr id="37" name="Rectangle: Rounded Corners 36">
            <a:extLst>
              <a:ext uri="{FF2B5EF4-FFF2-40B4-BE49-F238E27FC236}">
                <a16:creationId xmlns:a16="http://schemas.microsoft.com/office/drawing/2014/main" id="{69093FE6-3EFC-4E26-B04D-4F7D40230907}"/>
              </a:ext>
            </a:extLst>
          </p:cNvPr>
          <p:cNvSpPr/>
          <p:nvPr/>
        </p:nvSpPr>
        <p:spPr>
          <a:xfrm>
            <a:off x="8305800" y="4343400"/>
            <a:ext cx="1447800" cy="321855"/>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err="1">
                <a:solidFill>
                  <a:schemeClr val="tx1"/>
                </a:solidFill>
              </a:rPr>
              <a:t>sqlcmd</a:t>
            </a:r>
            <a:endParaRPr lang="en-US">
              <a:solidFill>
                <a:schemeClr val="tx1"/>
              </a:solidFill>
            </a:endParaRPr>
          </a:p>
        </p:txBody>
      </p:sp>
      <p:pic>
        <p:nvPicPr>
          <p:cNvPr id="38" name="Picture 37" descr="Airflow&quot; Icon - Download for free – Iconduck">
            <a:extLst>
              <a:ext uri="{FF2B5EF4-FFF2-40B4-BE49-F238E27FC236}">
                <a16:creationId xmlns:a16="http://schemas.microsoft.com/office/drawing/2014/main" id="{59C92DD2-4785-40D8-BD67-7E0C7C3EEFC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4787" y="1423987"/>
            <a:ext cx="504825" cy="504825"/>
          </a:xfrm>
          <a:prstGeom prst="rect">
            <a:avLst/>
          </a:prstGeom>
          <a:noFill/>
          <a:ln>
            <a:noFill/>
          </a:ln>
        </p:spPr>
      </p:pic>
      <p:sp>
        <p:nvSpPr>
          <p:cNvPr id="3" name="Rectangle 2">
            <a:extLst>
              <a:ext uri="{FF2B5EF4-FFF2-40B4-BE49-F238E27FC236}">
                <a16:creationId xmlns:a16="http://schemas.microsoft.com/office/drawing/2014/main" id="{3CD0DC77-4108-4578-9092-DF43B2815BF9}"/>
              </a:ext>
            </a:extLst>
          </p:cNvPr>
          <p:cNvSpPr/>
          <p:nvPr/>
        </p:nvSpPr>
        <p:spPr>
          <a:xfrm>
            <a:off x="457200" y="1676400"/>
            <a:ext cx="11353800" cy="5082380"/>
          </a:xfrm>
          <a:prstGeom prst="rect">
            <a:avLst/>
          </a:prstGeom>
          <a:noFill/>
          <a:ln w="28575">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90D406B-A22C-4F14-B809-C71A0B1A66B5}"/>
              </a:ext>
            </a:extLst>
          </p:cNvPr>
          <p:cNvSpPr txBox="1"/>
          <p:nvPr/>
        </p:nvSpPr>
        <p:spPr>
          <a:xfrm>
            <a:off x="762000" y="1399263"/>
            <a:ext cx="909918" cy="369332"/>
          </a:xfrm>
          <a:prstGeom prst="rect">
            <a:avLst/>
          </a:prstGeom>
          <a:noFill/>
        </p:spPr>
        <p:txBody>
          <a:bodyPr wrap="square" rtlCol="0">
            <a:spAutoFit/>
          </a:bodyPr>
          <a:lstStyle/>
          <a:p>
            <a:r>
              <a:rPr lang="en-US" i="1"/>
              <a:t>Airflow</a:t>
            </a:r>
          </a:p>
        </p:txBody>
      </p:sp>
    </p:spTree>
    <p:extLst>
      <p:ext uri="{BB962C8B-B14F-4D97-AF65-F5344CB8AC3E}">
        <p14:creationId xmlns:p14="http://schemas.microsoft.com/office/powerpoint/2010/main" val="1928620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B8B700FD-DE59-4378-ADB5-223C3714B504}"/>
              </a:ext>
            </a:extLst>
          </p:cNvPr>
          <p:cNvSpPr/>
          <p:nvPr/>
        </p:nvSpPr>
        <p:spPr>
          <a:xfrm>
            <a:off x="0" y="1600200"/>
            <a:ext cx="12192000" cy="160020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III. Component Details</a:t>
            </a:r>
          </a:p>
        </p:txBody>
      </p:sp>
      <p:sp>
        <p:nvSpPr>
          <p:cNvPr id="7" name="Rectangle: Rounded Corners 6">
            <a:extLst>
              <a:ext uri="{FF2B5EF4-FFF2-40B4-BE49-F238E27FC236}">
                <a16:creationId xmlns:a16="http://schemas.microsoft.com/office/drawing/2014/main" id="{B50B799A-C3CB-4AD1-BD56-3110F27CB2D9}"/>
              </a:ext>
            </a:extLst>
          </p:cNvPr>
          <p:cNvSpPr/>
          <p:nvPr/>
        </p:nvSpPr>
        <p:spPr>
          <a:xfrm>
            <a:off x="31376" y="1981200"/>
            <a:ext cx="1752600"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Scrapy</a:t>
            </a:r>
          </a:p>
        </p:txBody>
      </p:sp>
      <p:sp>
        <p:nvSpPr>
          <p:cNvPr id="8" name="Rectangle: Rounded Corners 7">
            <a:extLst>
              <a:ext uri="{FF2B5EF4-FFF2-40B4-BE49-F238E27FC236}">
                <a16:creationId xmlns:a16="http://schemas.microsoft.com/office/drawing/2014/main" id="{02B06001-DD9A-4CF9-BC9B-A046205D7259}"/>
              </a:ext>
            </a:extLst>
          </p:cNvPr>
          <p:cNvSpPr/>
          <p:nvPr/>
        </p:nvSpPr>
        <p:spPr>
          <a:xfrm>
            <a:off x="1981200" y="1981200"/>
            <a:ext cx="1752600"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MongoDB</a:t>
            </a:r>
          </a:p>
        </p:txBody>
      </p:sp>
      <p:sp>
        <p:nvSpPr>
          <p:cNvPr id="9" name="Rectangle: Rounded Corners 8">
            <a:extLst>
              <a:ext uri="{FF2B5EF4-FFF2-40B4-BE49-F238E27FC236}">
                <a16:creationId xmlns:a16="http://schemas.microsoft.com/office/drawing/2014/main" id="{30328A35-4AF3-4907-A199-847AFD38AD37}"/>
              </a:ext>
            </a:extLst>
          </p:cNvPr>
          <p:cNvSpPr/>
          <p:nvPr/>
        </p:nvSpPr>
        <p:spPr>
          <a:xfrm>
            <a:off x="4038600" y="1981200"/>
            <a:ext cx="1936375"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Kafka</a:t>
            </a:r>
          </a:p>
        </p:txBody>
      </p:sp>
      <p:sp>
        <p:nvSpPr>
          <p:cNvPr id="10" name="Rectangle: Rounded Corners 9">
            <a:extLst>
              <a:ext uri="{FF2B5EF4-FFF2-40B4-BE49-F238E27FC236}">
                <a16:creationId xmlns:a16="http://schemas.microsoft.com/office/drawing/2014/main" id="{90242781-1E94-4760-BA9F-7EED22B2A0B1}"/>
              </a:ext>
            </a:extLst>
          </p:cNvPr>
          <p:cNvSpPr/>
          <p:nvPr/>
        </p:nvSpPr>
        <p:spPr>
          <a:xfrm>
            <a:off x="6248400" y="1981200"/>
            <a:ext cx="1752600"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Spark</a:t>
            </a:r>
          </a:p>
        </p:txBody>
      </p:sp>
      <p:sp>
        <p:nvSpPr>
          <p:cNvPr id="11" name="Rectangle: Rounded Corners 10">
            <a:extLst>
              <a:ext uri="{FF2B5EF4-FFF2-40B4-BE49-F238E27FC236}">
                <a16:creationId xmlns:a16="http://schemas.microsoft.com/office/drawing/2014/main" id="{3AD6DC6B-C2CE-4A70-92CB-616378145EAF}"/>
              </a:ext>
            </a:extLst>
          </p:cNvPr>
          <p:cNvSpPr/>
          <p:nvPr/>
        </p:nvSpPr>
        <p:spPr>
          <a:xfrm>
            <a:off x="8305800" y="1981200"/>
            <a:ext cx="1752600"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Postgres</a:t>
            </a:r>
          </a:p>
        </p:txBody>
      </p:sp>
      <p:sp>
        <p:nvSpPr>
          <p:cNvPr id="12" name="Rectangle: Rounded Corners 11">
            <a:extLst>
              <a:ext uri="{FF2B5EF4-FFF2-40B4-BE49-F238E27FC236}">
                <a16:creationId xmlns:a16="http://schemas.microsoft.com/office/drawing/2014/main" id="{6E613B02-3820-4FDB-A481-74EF529E4594}"/>
              </a:ext>
            </a:extLst>
          </p:cNvPr>
          <p:cNvSpPr/>
          <p:nvPr/>
        </p:nvSpPr>
        <p:spPr>
          <a:xfrm>
            <a:off x="0" y="3352800"/>
            <a:ext cx="1752600"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Wingdings" panose="05000000000000000000" pitchFamily="2" charset="2"/>
              <a:buChar char="§"/>
            </a:pPr>
            <a:r>
              <a:rPr lang="en-US" sz="1400">
                <a:solidFill>
                  <a:schemeClr val="tx1"/>
                </a:solidFill>
              </a:rPr>
              <a:t>Python 3.12.3</a:t>
            </a:r>
          </a:p>
          <a:p>
            <a:pPr marL="285750" indent="-285750" algn="just">
              <a:buFont typeface="Wingdings" panose="05000000000000000000" pitchFamily="2" charset="2"/>
              <a:buChar char="§"/>
            </a:pPr>
            <a:r>
              <a:rPr lang="en-US" sz="1400">
                <a:solidFill>
                  <a:schemeClr val="tx1"/>
                </a:solidFill>
              </a:rPr>
              <a:t>Selenium 4.4.3</a:t>
            </a:r>
          </a:p>
          <a:p>
            <a:pPr marL="285750" indent="-285750" algn="just">
              <a:buFont typeface="Wingdings" panose="05000000000000000000" pitchFamily="2" charset="2"/>
              <a:buChar char="§"/>
            </a:pPr>
            <a:r>
              <a:rPr lang="en-US" sz="1400">
                <a:solidFill>
                  <a:schemeClr val="tx1"/>
                </a:solidFill>
              </a:rPr>
              <a:t>MS Edge 126.0.2592.81</a:t>
            </a:r>
          </a:p>
        </p:txBody>
      </p:sp>
      <p:sp>
        <p:nvSpPr>
          <p:cNvPr id="13" name="Rectangle: Rounded Corners 12">
            <a:extLst>
              <a:ext uri="{FF2B5EF4-FFF2-40B4-BE49-F238E27FC236}">
                <a16:creationId xmlns:a16="http://schemas.microsoft.com/office/drawing/2014/main" id="{81780C2F-B12B-45B5-AB7D-8FBA46512C3F}"/>
              </a:ext>
            </a:extLst>
          </p:cNvPr>
          <p:cNvSpPr/>
          <p:nvPr/>
        </p:nvSpPr>
        <p:spPr>
          <a:xfrm>
            <a:off x="2026025" y="3352800"/>
            <a:ext cx="1752600"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MongoDB 6.0.5</a:t>
            </a:r>
          </a:p>
        </p:txBody>
      </p:sp>
      <p:sp>
        <p:nvSpPr>
          <p:cNvPr id="14" name="Rectangle: Rounded Corners 13">
            <a:extLst>
              <a:ext uri="{FF2B5EF4-FFF2-40B4-BE49-F238E27FC236}">
                <a16:creationId xmlns:a16="http://schemas.microsoft.com/office/drawing/2014/main" id="{3E3DBE43-E842-43A6-88EC-386DE12887C5}"/>
              </a:ext>
            </a:extLst>
          </p:cNvPr>
          <p:cNvSpPr/>
          <p:nvPr/>
        </p:nvSpPr>
        <p:spPr>
          <a:xfrm>
            <a:off x="4038600" y="3352800"/>
            <a:ext cx="1981200"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Wingdings" panose="05000000000000000000" pitchFamily="2" charset="2"/>
              <a:buChar char="§"/>
            </a:pPr>
            <a:r>
              <a:rPr lang="en-US" sz="1400" err="1">
                <a:solidFill>
                  <a:schemeClr val="tx1"/>
                </a:solidFill>
              </a:rPr>
              <a:t>Confluentinc</a:t>
            </a:r>
            <a:r>
              <a:rPr lang="en-US" sz="1400">
                <a:solidFill>
                  <a:schemeClr val="tx1"/>
                </a:solidFill>
              </a:rPr>
              <a:t>/ cp-kafka:7.2.2</a:t>
            </a:r>
          </a:p>
          <a:p>
            <a:pPr marL="285750" indent="-285750" algn="just">
              <a:buFont typeface="Wingdings" panose="05000000000000000000" pitchFamily="2" charset="2"/>
              <a:buChar char="§"/>
            </a:pPr>
            <a:r>
              <a:rPr lang="en-US" sz="1400" err="1">
                <a:solidFill>
                  <a:schemeClr val="tx1"/>
                </a:solidFill>
              </a:rPr>
              <a:t>Confluentinc</a:t>
            </a:r>
            <a:r>
              <a:rPr lang="en-US" sz="1400">
                <a:solidFill>
                  <a:schemeClr val="tx1"/>
                </a:solidFill>
              </a:rPr>
              <a:t>/ cp-zookeeper:7.2.2</a:t>
            </a:r>
          </a:p>
        </p:txBody>
      </p:sp>
      <p:sp>
        <p:nvSpPr>
          <p:cNvPr id="15" name="Rectangle: Rounded Corners 14">
            <a:extLst>
              <a:ext uri="{FF2B5EF4-FFF2-40B4-BE49-F238E27FC236}">
                <a16:creationId xmlns:a16="http://schemas.microsoft.com/office/drawing/2014/main" id="{C4ECE9F3-57F5-4D4B-92A0-16D8C3649356}"/>
              </a:ext>
            </a:extLst>
          </p:cNvPr>
          <p:cNvSpPr/>
          <p:nvPr/>
        </p:nvSpPr>
        <p:spPr>
          <a:xfrm>
            <a:off x="6248400" y="3352800"/>
            <a:ext cx="1752600"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
            </a:pPr>
            <a:r>
              <a:rPr lang="en-US" sz="1400">
                <a:solidFill>
                  <a:schemeClr val="tx1"/>
                </a:solidFill>
              </a:rPr>
              <a:t>Python 3.12.3 </a:t>
            </a:r>
          </a:p>
          <a:p>
            <a:pPr marL="285750" indent="-285750">
              <a:buFont typeface="Wingdings" panose="05000000000000000000" pitchFamily="2" charset="2"/>
              <a:buChar char="§"/>
            </a:pPr>
            <a:r>
              <a:rPr lang="en-US" sz="1400">
                <a:solidFill>
                  <a:schemeClr val="tx1"/>
                </a:solidFill>
              </a:rPr>
              <a:t>Spark 3.5.1</a:t>
            </a:r>
          </a:p>
          <a:p>
            <a:pPr marL="285750" indent="-285750">
              <a:buFont typeface="Wingdings" panose="05000000000000000000" pitchFamily="2" charset="2"/>
              <a:buChar char="§"/>
            </a:pPr>
            <a:r>
              <a:rPr lang="en-US" sz="1400">
                <a:solidFill>
                  <a:schemeClr val="tx1"/>
                </a:solidFill>
              </a:rPr>
              <a:t>JDK 22</a:t>
            </a:r>
          </a:p>
        </p:txBody>
      </p:sp>
      <p:sp>
        <p:nvSpPr>
          <p:cNvPr id="16" name="Rectangle: Rounded Corners 15">
            <a:extLst>
              <a:ext uri="{FF2B5EF4-FFF2-40B4-BE49-F238E27FC236}">
                <a16:creationId xmlns:a16="http://schemas.microsoft.com/office/drawing/2014/main" id="{BBAC6D3A-91DD-4BC7-89C6-18E38BE4FD1A}"/>
              </a:ext>
            </a:extLst>
          </p:cNvPr>
          <p:cNvSpPr/>
          <p:nvPr/>
        </p:nvSpPr>
        <p:spPr>
          <a:xfrm>
            <a:off x="8305800" y="3352800"/>
            <a:ext cx="1752600"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just">
              <a:buFont typeface="Wingdings" panose="05000000000000000000" pitchFamily="2" charset="2"/>
              <a:buChar char="§"/>
            </a:pPr>
            <a:r>
              <a:rPr lang="en-US" sz="1400">
                <a:solidFill>
                  <a:schemeClr val="tx1"/>
                </a:solidFill>
              </a:rPr>
              <a:t>Postgres 16</a:t>
            </a:r>
          </a:p>
          <a:p>
            <a:pPr marL="285750" indent="-285750" algn="just">
              <a:buFont typeface="Wingdings" panose="05000000000000000000" pitchFamily="2" charset="2"/>
              <a:buChar char="§"/>
            </a:pPr>
            <a:r>
              <a:rPr lang="en-US" sz="1400">
                <a:solidFill>
                  <a:schemeClr val="tx1"/>
                </a:solidFill>
              </a:rPr>
              <a:t>Adminer</a:t>
            </a:r>
          </a:p>
        </p:txBody>
      </p:sp>
      <p:sp>
        <p:nvSpPr>
          <p:cNvPr id="19" name="TextBox 18">
            <a:extLst>
              <a:ext uri="{FF2B5EF4-FFF2-40B4-BE49-F238E27FC236}">
                <a16:creationId xmlns:a16="http://schemas.microsoft.com/office/drawing/2014/main" id="{A218189E-A9C4-4CB9-927E-EF574486C1A7}"/>
              </a:ext>
            </a:extLst>
          </p:cNvPr>
          <p:cNvSpPr txBox="1"/>
          <p:nvPr/>
        </p:nvSpPr>
        <p:spPr>
          <a:xfrm>
            <a:off x="5181600" y="1600200"/>
            <a:ext cx="1676400" cy="369332"/>
          </a:xfrm>
          <a:prstGeom prst="rect">
            <a:avLst/>
          </a:prstGeom>
          <a:noFill/>
        </p:spPr>
        <p:txBody>
          <a:bodyPr wrap="square" rtlCol="0">
            <a:spAutoFit/>
          </a:bodyPr>
          <a:lstStyle/>
          <a:p>
            <a:r>
              <a:rPr lang="en-US" b="1" i="1"/>
              <a:t>Docker system</a:t>
            </a:r>
          </a:p>
        </p:txBody>
      </p:sp>
      <p:sp>
        <p:nvSpPr>
          <p:cNvPr id="18" name="Rectangle: Rounded Corners 17">
            <a:extLst>
              <a:ext uri="{FF2B5EF4-FFF2-40B4-BE49-F238E27FC236}">
                <a16:creationId xmlns:a16="http://schemas.microsoft.com/office/drawing/2014/main" id="{C1D75368-26BC-48E4-9F0E-FFD76FE64FAF}"/>
              </a:ext>
            </a:extLst>
          </p:cNvPr>
          <p:cNvSpPr/>
          <p:nvPr/>
        </p:nvSpPr>
        <p:spPr>
          <a:xfrm>
            <a:off x="10363200" y="1981200"/>
            <a:ext cx="1752600"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rPr>
              <a:t>Ubuntu</a:t>
            </a:r>
          </a:p>
        </p:txBody>
      </p:sp>
      <p:sp>
        <p:nvSpPr>
          <p:cNvPr id="20" name="Rectangle: Rounded Corners 19">
            <a:extLst>
              <a:ext uri="{FF2B5EF4-FFF2-40B4-BE49-F238E27FC236}">
                <a16:creationId xmlns:a16="http://schemas.microsoft.com/office/drawing/2014/main" id="{372292C9-74D5-4AB6-9E7C-97B7B24D4AA3}"/>
              </a:ext>
            </a:extLst>
          </p:cNvPr>
          <p:cNvSpPr/>
          <p:nvPr/>
        </p:nvSpPr>
        <p:spPr>
          <a:xfrm>
            <a:off x="10363200" y="3352800"/>
            <a:ext cx="1752600"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Ubuntu 22.04</a:t>
            </a:r>
          </a:p>
        </p:txBody>
      </p:sp>
    </p:spTree>
    <p:extLst>
      <p:ext uri="{BB962C8B-B14F-4D97-AF65-F5344CB8AC3E}">
        <p14:creationId xmlns:p14="http://schemas.microsoft.com/office/powerpoint/2010/main" val="2738627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B8B700FD-DE59-4378-ADB5-223C3714B504}"/>
              </a:ext>
            </a:extLst>
          </p:cNvPr>
          <p:cNvSpPr/>
          <p:nvPr/>
        </p:nvSpPr>
        <p:spPr>
          <a:xfrm>
            <a:off x="76200" y="1600200"/>
            <a:ext cx="12039600" cy="160020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III. Component Details</a:t>
            </a:r>
          </a:p>
        </p:txBody>
      </p:sp>
      <p:sp>
        <p:nvSpPr>
          <p:cNvPr id="7" name="Rectangle: Rounded Corners 6">
            <a:extLst>
              <a:ext uri="{FF2B5EF4-FFF2-40B4-BE49-F238E27FC236}">
                <a16:creationId xmlns:a16="http://schemas.microsoft.com/office/drawing/2014/main" id="{B50B799A-C3CB-4AD1-BD56-3110F27CB2D9}"/>
              </a:ext>
            </a:extLst>
          </p:cNvPr>
          <p:cNvSpPr/>
          <p:nvPr/>
        </p:nvSpPr>
        <p:spPr>
          <a:xfrm>
            <a:off x="257175" y="1981200"/>
            <a:ext cx="1478757"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tx1"/>
                </a:solidFill>
              </a:rPr>
              <a:t>SSAS</a:t>
            </a:r>
          </a:p>
        </p:txBody>
      </p:sp>
      <p:sp>
        <p:nvSpPr>
          <p:cNvPr id="8" name="Rectangle: Rounded Corners 7">
            <a:extLst>
              <a:ext uri="{FF2B5EF4-FFF2-40B4-BE49-F238E27FC236}">
                <a16:creationId xmlns:a16="http://schemas.microsoft.com/office/drawing/2014/main" id="{02B06001-DD9A-4CF9-BC9B-A046205D7259}"/>
              </a:ext>
            </a:extLst>
          </p:cNvPr>
          <p:cNvSpPr/>
          <p:nvPr/>
        </p:nvSpPr>
        <p:spPr>
          <a:xfrm>
            <a:off x="2150268" y="1981200"/>
            <a:ext cx="1478757"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tx1"/>
                </a:solidFill>
              </a:rPr>
              <a:t>Visual Studio 2022</a:t>
            </a:r>
          </a:p>
        </p:txBody>
      </p:sp>
      <p:sp>
        <p:nvSpPr>
          <p:cNvPr id="9" name="Rectangle: Rounded Corners 8">
            <a:extLst>
              <a:ext uri="{FF2B5EF4-FFF2-40B4-BE49-F238E27FC236}">
                <a16:creationId xmlns:a16="http://schemas.microsoft.com/office/drawing/2014/main" id="{30328A35-4AF3-4907-A199-847AFD38AD37}"/>
              </a:ext>
            </a:extLst>
          </p:cNvPr>
          <p:cNvSpPr/>
          <p:nvPr/>
        </p:nvSpPr>
        <p:spPr>
          <a:xfrm>
            <a:off x="4114800" y="1981200"/>
            <a:ext cx="1478757"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tx1"/>
                </a:solidFill>
              </a:rPr>
              <a:t>SQL Server Management Studio</a:t>
            </a:r>
          </a:p>
        </p:txBody>
      </p:sp>
      <p:sp>
        <p:nvSpPr>
          <p:cNvPr id="10" name="Rectangle: Rounded Corners 9">
            <a:extLst>
              <a:ext uri="{FF2B5EF4-FFF2-40B4-BE49-F238E27FC236}">
                <a16:creationId xmlns:a16="http://schemas.microsoft.com/office/drawing/2014/main" id="{90242781-1E94-4760-BA9F-7EED22B2A0B1}"/>
              </a:ext>
            </a:extLst>
          </p:cNvPr>
          <p:cNvSpPr/>
          <p:nvPr/>
        </p:nvSpPr>
        <p:spPr>
          <a:xfrm>
            <a:off x="6136479" y="1981200"/>
            <a:ext cx="1478757"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tx1"/>
                </a:solidFill>
              </a:rPr>
              <a:t>Power BI</a:t>
            </a:r>
          </a:p>
        </p:txBody>
      </p:sp>
      <p:sp>
        <p:nvSpPr>
          <p:cNvPr id="11" name="Rectangle: Rounded Corners 10">
            <a:extLst>
              <a:ext uri="{FF2B5EF4-FFF2-40B4-BE49-F238E27FC236}">
                <a16:creationId xmlns:a16="http://schemas.microsoft.com/office/drawing/2014/main" id="{3AD6DC6B-C2CE-4A70-92CB-616378145EAF}"/>
              </a:ext>
            </a:extLst>
          </p:cNvPr>
          <p:cNvSpPr/>
          <p:nvPr/>
        </p:nvSpPr>
        <p:spPr>
          <a:xfrm>
            <a:off x="8153400" y="1981200"/>
            <a:ext cx="1478757"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tx1"/>
                </a:solidFill>
              </a:rPr>
              <a:t>MSSQLODBC</a:t>
            </a:r>
          </a:p>
          <a:p>
            <a:pPr algn="ctr"/>
            <a:r>
              <a:rPr lang="en-US" sz="1600" b="1">
                <a:solidFill>
                  <a:schemeClr val="tx1"/>
                </a:solidFill>
              </a:rPr>
              <a:t>18</a:t>
            </a:r>
          </a:p>
        </p:txBody>
      </p:sp>
      <p:sp>
        <p:nvSpPr>
          <p:cNvPr id="12" name="Rectangle: Rounded Corners 11">
            <a:extLst>
              <a:ext uri="{FF2B5EF4-FFF2-40B4-BE49-F238E27FC236}">
                <a16:creationId xmlns:a16="http://schemas.microsoft.com/office/drawing/2014/main" id="{6E613B02-3820-4FDB-A481-74EF529E4594}"/>
              </a:ext>
            </a:extLst>
          </p:cNvPr>
          <p:cNvSpPr/>
          <p:nvPr/>
        </p:nvSpPr>
        <p:spPr>
          <a:xfrm>
            <a:off x="257175" y="3352800"/>
            <a:ext cx="1478757"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600">
                <a:solidFill>
                  <a:schemeClr val="tx1"/>
                </a:solidFill>
              </a:rPr>
              <a:t>Plugged-in analysis services</a:t>
            </a:r>
          </a:p>
        </p:txBody>
      </p:sp>
      <p:sp>
        <p:nvSpPr>
          <p:cNvPr id="13" name="Rectangle: Rounded Corners 12">
            <a:extLst>
              <a:ext uri="{FF2B5EF4-FFF2-40B4-BE49-F238E27FC236}">
                <a16:creationId xmlns:a16="http://schemas.microsoft.com/office/drawing/2014/main" id="{81780C2F-B12B-45B5-AB7D-8FBA46512C3F}"/>
              </a:ext>
            </a:extLst>
          </p:cNvPr>
          <p:cNvSpPr/>
          <p:nvPr/>
        </p:nvSpPr>
        <p:spPr>
          <a:xfrm>
            <a:off x="2150268" y="3352800"/>
            <a:ext cx="1478757"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rPr>
              <a:t>Design cube database</a:t>
            </a:r>
          </a:p>
        </p:txBody>
      </p:sp>
      <p:sp>
        <p:nvSpPr>
          <p:cNvPr id="14" name="Rectangle: Rounded Corners 13">
            <a:extLst>
              <a:ext uri="{FF2B5EF4-FFF2-40B4-BE49-F238E27FC236}">
                <a16:creationId xmlns:a16="http://schemas.microsoft.com/office/drawing/2014/main" id="{3E3DBE43-E842-43A6-88EC-386DE12887C5}"/>
              </a:ext>
            </a:extLst>
          </p:cNvPr>
          <p:cNvSpPr/>
          <p:nvPr/>
        </p:nvSpPr>
        <p:spPr>
          <a:xfrm>
            <a:off x="4114800" y="3352800"/>
            <a:ext cx="1478757"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600">
                <a:solidFill>
                  <a:schemeClr val="tx1"/>
                </a:solidFill>
              </a:rPr>
              <a:t>Interact directly with data</a:t>
            </a:r>
          </a:p>
        </p:txBody>
      </p:sp>
      <p:sp>
        <p:nvSpPr>
          <p:cNvPr id="15" name="Rectangle: Rounded Corners 14">
            <a:extLst>
              <a:ext uri="{FF2B5EF4-FFF2-40B4-BE49-F238E27FC236}">
                <a16:creationId xmlns:a16="http://schemas.microsoft.com/office/drawing/2014/main" id="{C4ECE9F3-57F5-4D4B-92A0-16D8C3649356}"/>
              </a:ext>
            </a:extLst>
          </p:cNvPr>
          <p:cNvSpPr/>
          <p:nvPr/>
        </p:nvSpPr>
        <p:spPr>
          <a:xfrm>
            <a:off x="6136479" y="3352800"/>
            <a:ext cx="1478757"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a:solidFill>
                  <a:schemeClr val="tx1"/>
                </a:solidFill>
              </a:rPr>
              <a:t>Dashboard tool</a:t>
            </a:r>
          </a:p>
        </p:txBody>
      </p:sp>
      <p:sp>
        <p:nvSpPr>
          <p:cNvPr id="16" name="Rectangle: Rounded Corners 15">
            <a:extLst>
              <a:ext uri="{FF2B5EF4-FFF2-40B4-BE49-F238E27FC236}">
                <a16:creationId xmlns:a16="http://schemas.microsoft.com/office/drawing/2014/main" id="{BBAC6D3A-91DD-4BC7-89C6-18E38BE4FD1A}"/>
              </a:ext>
            </a:extLst>
          </p:cNvPr>
          <p:cNvSpPr/>
          <p:nvPr/>
        </p:nvSpPr>
        <p:spPr>
          <a:xfrm>
            <a:off x="8153400" y="3352800"/>
            <a:ext cx="1478757"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a:solidFill>
                  <a:schemeClr val="tx1"/>
                </a:solidFill>
              </a:rPr>
              <a:t>Connect Linux (Ubuntu 22.04) to SQL Server</a:t>
            </a:r>
          </a:p>
        </p:txBody>
      </p:sp>
      <p:sp>
        <p:nvSpPr>
          <p:cNvPr id="19" name="Rectangle: Rounded Corners 18">
            <a:extLst>
              <a:ext uri="{FF2B5EF4-FFF2-40B4-BE49-F238E27FC236}">
                <a16:creationId xmlns:a16="http://schemas.microsoft.com/office/drawing/2014/main" id="{AEB8222C-B701-4C06-BAF5-6E5EF631952E}"/>
              </a:ext>
            </a:extLst>
          </p:cNvPr>
          <p:cNvSpPr/>
          <p:nvPr/>
        </p:nvSpPr>
        <p:spPr>
          <a:xfrm>
            <a:off x="10287000" y="2009775"/>
            <a:ext cx="1478757" cy="1063388"/>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err="1">
                <a:solidFill>
                  <a:schemeClr val="tx1"/>
                </a:solidFill>
              </a:rPr>
              <a:t>sqlcmd</a:t>
            </a:r>
            <a:endParaRPr lang="en-US" sz="1800" b="1">
              <a:solidFill>
                <a:schemeClr val="tx1"/>
              </a:solidFill>
            </a:endParaRPr>
          </a:p>
        </p:txBody>
      </p:sp>
      <p:sp>
        <p:nvSpPr>
          <p:cNvPr id="20" name="Rectangle: Rounded Corners 19">
            <a:extLst>
              <a:ext uri="{FF2B5EF4-FFF2-40B4-BE49-F238E27FC236}">
                <a16:creationId xmlns:a16="http://schemas.microsoft.com/office/drawing/2014/main" id="{FD421EC4-CE16-4A16-9E0A-F9F5C1990213}"/>
              </a:ext>
            </a:extLst>
          </p:cNvPr>
          <p:cNvSpPr/>
          <p:nvPr/>
        </p:nvSpPr>
        <p:spPr>
          <a:xfrm>
            <a:off x="10287000" y="3352800"/>
            <a:ext cx="1478757" cy="3429000"/>
          </a:xfrm>
          <a:prstGeom prst="round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a:solidFill>
                  <a:schemeClr val="tx1"/>
                </a:solidFill>
              </a:rPr>
              <a:t>SQL Server command-line tools for Linux</a:t>
            </a:r>
          </a:p>
        </p:txBody>
      </p:sp>
      <p:sp>
        <p:nvSpPr>
          <p:cNvPr id="21" name="TextBox 20">
            <a:extLst>
              <a:ext uri="{FF2B5EF4-FFF2-40B4-BE49-F238E27FC236}">
                <a16:creationId xmlns:a16="http://schemas.microsoft.com/office/drawing/2014/main" id="{6C158B56-91CD-41D6-A036-2C885378C14F}"/>
              </a:ext>
            </a:extLst>
          </p:cNvPr>
          <p:cNvSpPr txBox="1"/>
          <p:nvPr/>
        </p:nvSpPr>
        <p:spPr>
          <a:xfrm>
            <a:off x="4852986" y="1611868"/>
            <a:ext cx="2157413" cy="369332"/>
          </a:xfrm>
          <a:prstGeom prst="rect">
            <a:avLst/>
          </a:prstGeom>
          <a:noFill/>
        </p:spPr>
        <p:txBody>
          <a:bodyPr wrap="square" rtlCol="0">
            <a:spAutoFit/>
          </a:bodyPr>
          <a:lstStyle/>
          <a:p>
            <a:r>
              <a:rPr lang="en-US" b="1" i="1"/>
              <a:t>Microsoft system</a:t>
            </a:r>
          </a:p>
        </p:txBody>
      </p:sp>
    </p:spTree>
    <p:extLst>
      <p:ext uri="{BB962C8B-B14F-4D97-AF65-F5344CB8AC3E}">
        <p14:creationId xmlns:p14="http://schemas.microsoft.com/office/powerpoint/2010/main" val="3697868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IV. Programming</a:t>
            </a:r>
          </a:p>
        </p:txBody>
      </p:sp>
      <p:graphicFrame>
        <p:nvGraphicFramePr>
          <p:cNvPr id="7" name="Content Placeholder 6" descr="Segmented process showing 3 tasks arranged one below the other with downward pointing arrows to indicate progression from first task to second task and second task to third task. Placeholder text for task description   present under each group."/>
          <p:cNvGraphicFramePr>
            <a:graphicFrameLocks noGrp="1"/>
          </p:cNvGraphicFramePr>
          <p:nvPr>
            <p:ph sz="half" idx="2"/>
            <p:extLst>
              <p:ext uri="{D42A27DB-BD31-4B8C-83A1-F6EECF244321}">
                <p14:modId xmlns:p14="http://schemas.microsoft.com/office/powerpoint/2010/main" val="352005186"/>
              </p:ext>
            </p:extLst>
          </p:nvPr>
        </p:nvGraphicFramePr>
        <p:xfrm>
          <a:off x="7543800" y="1981200"/>
          <a:ext cx="4267200" cy="42284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a:extLst>
              <a:ext uri="{FF2B5EF4-FFF2-40B4-BE49-F238E27FC236}">
                <a16:creationId xmlns:a16="http://schemas.microsoft.com/office/drawing/2014/main" id="{71ED72BD-1688-4C5B-AAB5-58B5289B9BF9}"/>
              </a:ext>
            </a:extLst>
          </p:cNvPr>
          <p:cNvPicPr>
            <a:picLocks noChangeAspect="1"/>
          </p:cNvPicPr>
          <p:nvPr/>
        </p:nvPicPr>
        <p:blipFill>
          <a:blip r:embed="rId7"/>
          <a:stretch>
            <a:fillRect/>
          </a:stretch>
        </p:blipFill>
        <p:spPr>
          <a:xfrm>
            <a:off x="228600" y="1683822"/>
            <a:ext cx="6896795" cy="4556124"/>
          </a:xfrm>
          <a:prstGeom prst="rect">
            <a:avLst/>
          </a:prstGeom>
        </p:spPr>
      </p:pic>
      <p:sp>
        <p:nvSpPr>
          <p:cNvPr id="3" name="TextBox 2">
            <a:extLst>
              <a:ext uri="{FF2B5EF4-FFF2-40B4-BE49-F238E27FC236}">
                <a16:creationId xmlns:a16="http://schemas.microsoft.com/office/drawing/2014/main" id="{C0F5B63D-4498-49C5-A55A-71EBA348D8B5}"/>
              </a:ext>
            </a:extLst>
          </p:cNvPr>
          <p:cNvSpPr txBox="1"/>
          <p:nvPr/>
        </p:nvSpPr>
        <p:spPr>
          <a:xfrm>
            <a:off x="161925" y="6389448"/>
            <a:ext cx="5943600" cy="369332"/>
          </a:xfrm>
          <a:prstGeom prst="rect">
            <a:avLst/>
          </a:prstGeom>
          <a:noFill/>
        </p:spPr>
        <p:txBody>
          <a:bodyPr wrap="square" rtlCol="0">
            <a:spAutoFit/>
          </a:bodyPr>
          <a:lstStyle/>
          <a:p>
            <a:r>
              <a:rPr lang="en-US" i="1"/>
              <a:t>Source codes: “dbstockcrawl.py”, “contentpubver3.py”</a:t>
            </a:r>
          </a:p>
        </p:txBody>
      </p:sp>
    </p:spTree>
    <p:extLst>
      <p:ext uri="{BB962C8B-B14F-4D97-AF65-F5344CB8AC3E}">
        <p14:creationId xmlns:p14="http://schemas.microsoft.com/office/powerpoint/2010/main" val="3948826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IV. Programming</a:t>
            </a:r>
          </a:p>
        </p:txBody>
      </p:sp>
      <p:graphicFrame>
        <p:nvGraphicFramePr>
          <p:cNvPr id="7" name="Content Placeholder 6" descr="Segmented process showing 3 tasks arranged one below the other with downward pointing arrows to indicate progression from first task to second task and second task to third task. Placeholder text for task description   present under each group."/>
          <p:cNvGraphicFramePr>
            <a:graphicFrameLocks noGrp="1"/>
          </p:cNvGraphicFramePr>
          <p:nvPr>
            <p:ph sz="half" idx="2"/>
            <p:extLst>
              <p:ext uri="{D42A27DB-BD31-4B8C-83A1-F6EECF244321}">
                <p14:modId xmlns:p14="http://schemas.microsoft.com/office/powerpoint/2010/main" val="3912737929"/>
              </p:ext>
            </p:extLst>
          </p:nvPr>
        </p:nvGraphicFramePr>
        <p:xfrm>
          <a:off x="6324600" y="1825625"/>
          <a:ext cx="4800600" cy="45751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a:extLst>
              <a:ext uri="{FF2B5EF4-FFF2-40B4-BE49-F238E27FC236}">
                <a16:creationId xmlns:a16="http://schemas.microsoft.com/office/drawing/2014/main" id="{5D807625-E3EF-4609-B6B6-9759B7754EDA}"/>
              </a:ext>
            </a:extLst>
          </p:cNvPr>
          <p:cNvPicPr>
            <a:picLocks noChangeAspect="1"/>
          </p:cNvPicPr>
          <p:nvPr/>
        </p:nvPicPr>
        <p:blipFill>
          <a:blip r:embed="rId7"/>
          <a:stretch>
            <a:fillRect/>
          </a:stretch>
        </p:blipFill>
        <p:spPr>
          <a:xfrm>
            <a:off x="241064" y="1816660"/>
            <a:ext cx="5626337" cy="4050740"/>
          </a:xfrm>
          <a:prstGeom prst="rect">
            <a:avLst/>
          </a:prstGeom>
        </p:spPr>
      </p:pic>
      <p:sp>
        <p:nvSpPr>
          <p:cNvPr id="5" name="TextBox 4">
            <a:extLst>
              <a:ext uri="{FF2B5EF4-FFF2-40B4-BE49-F238E27FC236}">
                <a16:creationId xmlns:a16="http://schemas.microsoft.com/office/drawing/2014/main" id="{65B63764-0DE6-48E7-AC37-72FB6284EBC9}"/>
              </a:ext>
            </a:extLst>
          </p:cNvPr>
          <p:cNvSpPr txBox="1"/>
          <p:nvPr/>
        </p:nvSpPr>
        <p:spPr>
          <a:xfrm>
            <a:off x="205205" y="6074611"/>
            <a:ext cx="5943600" cy="369332"/>
          </a:xfrm>
          <a:prstGeom prst="rect">
            <a:avLst/>
          </a:prstGeom>
          <a:noFill/>
        </p:spPr>
        <p:txBody>
          <a:bodyPr wrap="square" rtlCol="0">
            <a:spAutoFit/>
          </a:bodyPr>
          <a:lstStyle/>
          <a:p>
            <a:r>
              <a:rPr lang="en-US" i="1"/>
              <a:t>Source codes: “dbstockread.py”, “dbcontent-15.py”</a:t>
            </a:r>
          </a:p>
        </p:txBody>
      </p:sp>
    </p:spTree>
    <p:extLst>
      <p:ext uri="{BB962C8B-B14F-4D97-AF65-F5344CB8AC3E}">
        <p14:creationId xmlns:p14="http://schemas.microsoft.com/office/powerpoint/2010/main" val="2222140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IV. Programming</a:t>
            </a:r>
          </a:p>
        </p:txBody>
      </p:sp>
      <p:graphicFrame>
        <p:nvGraphicFramePr>
          <p:cNvPr id="7" name="Content Placeholder 6" descr="Segmented process showing 3 tasks arranged one below the other with downward pointing arrows to indicate progression from first task to second task and second task to third task. Placeholder text for task description   present under each group."/>
          <p:cNvGraphicFramePr>
            <a:graphicFrameLocks noGrp="1"/>
          </p:cNvGraphicFramePr>
          <p:nvPr>
            <p:ph sz="half" idx="2"/>
            <p:extLst>
              <p:ext uri="{D42A27DB-BD31-4B8C-83A1-F6EECF244321}">
                <p14:modId xmlns:p14="http://schemas.microsoft.com/office/powerpoint/2010/main" val="2517113835"/>
              </p:ext>
            </p:extLst>
          </p:nvPr>
        </p:nvGraphicFramePr>
        <p:xfrm>
          <a:off x="6324600" y="1825625"/>
          <a:ext cx="4800600" cy="45751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a:extLst>
              <a:ext uri="{FF2B5EF4-FFF2-40B4-BE49-F238E27FC236}">
                <a16:creationId xmlns:a16="http://schemas.microsoft.com/office/drawing/2014/main" id="{10ABC778-9EDA-4BBA-A496-935595815E15}"/>
              </a:ext>
            </a:extLst>
          </p:cNvPr>
          <p:cNvPicPr>
            <a:picLocks noChangeAspect="1"/>
          </p:cNvPicPr>
          <p:nvPr/>
        </p:nvPicPr>
        <p:blipFill>
          <a:blip r:embed="rId7"/>
          <a:stretch>
            <a:fillRect/>
          </a:stretch>
        </p:blipFill>
        <p:spPr>
          <a:xfrm>
            <a:off x="200511" y="2209800"/>
            <a:ext cx="5914539" cy="3505200"/>
          </a:xfrm>
          <a:prstGeom prst="rect">
            <a:avLst/>
          </a:prstGeom>
        </p:spPr>
      </p:pic>
      <p:sp>
        <p:nvSpPr>
          <p:cNvPr id="5" name="TextBox 4">
            <a:extLst>
              <a:ext uri="{FF2B5EF4-FFF2-40B4-BE49-F238E27FC236}">
                <a16:creationId xmlns:a16="http://schemas.microsoft.com/office/drawing/2014/main" id="{F4CF4518-61E8-45F2-ADA1-3C2D0030FBF8}"/>
              </a:ext>
            </a:extLst>
          </p:cNvPr>
          <p:cNvSpPr txBox="1"/>
          <p:nvPr/>
        </p:nvSpPr>
        <p:spPr>
          <a:xfrm>
            <a:off x="200511" y="6031468"/>
            <a:ext cx="5943600" cy="369332"/>
          </a:xfrm>
          <a:prstGeom prst="rect">
            <a:avLst/>
          </a:prstGeom>
          <a:noFill/>
        </p:spPr>
        <p:txBody>
          <a:bodyPr wrap="square" rtlCol="0">
            <a:spAutoFit/>
          </a:bodyPr>
          <a:lstStyle/>
          <a:p>
            <a:r>
              <a:rPr lang="en-US" i="1"/>
              <a:t>Source codes: “ssms5tables2.py”, “createstockdt.sql”</a:t>
            </a:r>
          </a:p>
        </p:txBody>
      </p:sp>
    </p:spTree>
    <p:extLst>
      <p:ext uri="{BB962C8B-B14F-4D97-AF65-F5344CB8AC3E}">
        <p14:creationId xmlns:p14="http://schemas.microsoft.com/office/powerpoint/2010/main" val="276353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edical Design 16x9">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41.potx" id="{D7485564-6666-4DDB-B0D3-55F6E694D6E5}" vid="{6E950D30-6FC6-4411-BCFF-468AD9ECA787}"/>
    </a:ext>
  </a:extLst>
</a:theme>
</file>

<file path=ppt/theme/theme2.xml><?xml version="1.0" encoding="utf-8"?>
<a:theme xmlns:a="http://schemas.openxmlformats.org/drawingml/2006/main" name="Office Them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1984</TotalTime>
  <Words>336</Words>
  <Application>Microsoft Office PowerPoint</Application>
  <PresentationFormat>Widescreen</PresentationFormat>
  <Paragraphs>101</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Franklin Gothic Medium</vt:lpstr>
      <vt:lpstr>Wingdings</vt:lpstr>
      <vt:lpstr>Medical Design 16x9</vt:lpstr>
      <vt:lpstr>Developing Automatic System for Data Warehouse &amp; Analysis</vt:lpstr>
      <vt:lpstr>Table Content</vt:lpstr>
      <vt:lpstr>I. Data Introduction</vt:lpstr>
      <vt:lpstr>II. System Overview</vt:lpstr>
      <vt:lpstr>III. Component Details</vt:lpstr>
      <vt:lpstr>III. Component Details</vt:lpstr>
      <vt:lpstr>IV. Programming</vt:lpstr>
      <vt:lpstr>IV. Programming</vt:lpstr>
      <vt:lpstr>IV. Programming</vt:lpstr>
      <vt:lpstr>IV. Programming</vt:lpstr>
      <vt:lpstr>IV. Programming</vt:lpstr>
      <vt:lpstr>V. Final Products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Automatic System for Data warehouse &amp; Analysis</dc:title>
  <dc:creator>Trang Kieu</dc:creator>
  <cp:lastModifiedBy>Trang Kieu</cp:lastModifiedBy>
  <cp:revision>53</cp:revision>
  <dcterms:created xsi:type="dcterms:W3CDTF">2024-08-26T08:08:07Z</dcterms:created>
  <dcterms:modified xsi:type="dcterms:W3CDTF">2024-08-29T09:33:05Z</dcterms:modified>
</cp:coreProperties>
</file>

<file path=docProps/thumbnail.jpeg>
</file>